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9_3E0022D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67" r:id="rId3"/>
    <p:sldId id="291" r:id="rId4"/>
    <p:sldId id="309" r:id="rId5"/>
    <p:sldId id="258" r:id="rId6"/>
    <p:sldId id="261" r:id="rId7"/>
    <p:sldId id="288" r:id="rId8"/>
    <p:sldId id="262" r:id="rId9"/>
    <p:sldId id="263" r:id="rId10"/>
    <p:sldId id="277" r:id="rId11"/>
    <p:sldId id="257" r:id="rId12"/>
    <p:sldId id="259" r:id="rId13"/>
    <p:sldId id="260" r:id="rId14"/>
    <p:sldId id="268" r:id="rId15"/>
    <p:sldId id="269" r:id="rId16"/>
    <p:sldId id="285" r:id="rId17"/>
    <p:sldId id="270" r:id="rId18"/>
    <p:sldId id="271" r:id="rId19"/>
    <p:sldId id="278" r:id="rId20"/>
    <p:sldId id="272" r:id="rId21"/>
    <p:sldId id="273" r:id="rId22"/>
    <p:sldId id="279" r:id="rId23"/>
    <p:sldId id="265" r:id="rId24"/>
    <p:sldId id="266" r:id="rId25"/>
    <p:sldId id="280" r:id="rId26"/>
    <p:sldId id="264" r:id="rId27"/>
    <p:sldId id="292" r:id="rId28"/>
    <p:sldId id="300" r:id="rId29"/>
    <p:sldId id="297" r:id="rId30"/>
    <p:sldId id="298" r:id="rId31"/>
    <p:sldId id="274" r:id="rId32"/>
    <p:sldId id="276" r:id="rId33"/>
    <p:sldId id="275" r:id="rId34"/>
    <p:sldId id="283" r:id="rId35"/>
    <p:sldId id="281" r:id="rId36"/>
    <p:sldId id="284" r:id="rId37"/>
    <p:sldId id="289" r:id="rId38"/>
    <p:sldId id="290" r:id="rId39"/>
    <p:sldId id="286" r:id="rId40"/>
    <p:sldId id="294" r:id="rId41"/>
    <p:sldId id="287" r:id="rId42"/>
    <p:sldId id="301" r:id="rId43"/>
    <p:sldId id="295" r:id="rId44"/>
    <p:sldId id="296" r:id="rId45"/>
    <p:sldId id="299" r:id="rId46"/>
    <p:sldId id="302" r:id="rId47"/>
    <p:sldId id="303" r:id="rId48"/>
    <p:sldId id="304" r:id="rId49"/>
    <p:sldId id="305" r:id="rId50"/>
    <p:sldId id="306" r:id="rId51"/>
    <p:sldId id="307" r:id="rId52"/>
    <p:sldId id="30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DD9C6E-A747-F1AF-9C8F-E08807C6C3F7}" name="Allison Hembree" initials="AH" userId="S::allison@opelgrowers.com::b44f1f19-06c5-4643-a119-89d0eb2f2d8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26A3B-B86F-43C4-A659-7E916B9002FE}" v="5" dt="2025-02-22T11:27:31.065"/>
    <p1510:client id="{B754D4E5-80C1-7108-1324-5FBAC48B0C91}" v="2" dt="2025-02-21T14:37:29.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Ball" userId="ccd6f5ca-627a-4c5a-919a-9cff0944f6be" providerId="ADAL" clId="{E9F18058-5B78-46A5-AFEB-A0B86843CF2E}"/>
    <pc:docChg chg="sldOrd">
      <pc:chgData name="Hannah Ball" userId="ccd6f5ca-627a-4c5a-919a-9cff0944f6be" providerId="ADAL" clId="{E9F18058-5B78-46A5-AFEB-A0B86843CF2E}" dt="2022-09-28T18:02:56.955" v="0" actId="20578"/>
      <pc:docMkLst>
        <pc:docMk/>
      </pc:docMkLst>
      <pc:sldChg chg="ord">
        <pc:chgData name="Hannah Ball" userId="ccd6f5ca-627a-4c5a-919a-9cff0944f6be" providerId="ADAL" clId="{E9F18058-5B78-46A5-AFEB-A0B86843CF2E}" dt="2022-09-28T18:02:56.955" v="0" actId="20578"/>
        <pc:sldMkLst>
          <pc:docMk/>
          <pc:sldMk cId="2142827266" sldId="277"/>
        </pc:sldMkLst>
      </pc:sldChg>
    </pc:docChg>
  </pc:docChgLst>
  <pc:docChgLst>
    <pc:chgData name="Eric Doezema" userId="803ce37c-64be-499d-842f-d97abe9b1ceb" providerId="ADAL" clId="{F8D50518-C8E9-475D-9432-3F1F9AFF547B}"/>
    <pc:docChg chg="undo custSel addSld delSld modSld sldOrd">
      <pc:chgData name="Eric Doezema" userId="803ce37c-64be-499d-842f-d97abe9b1ceb" providerId="ADAL" clId="{F8D50518-C8E9-475D-9432-3F1F9AFF547B}" dt="2022-09-29T09:31:35.928" v="3858" actId="26606"/>
      <pc:docMkLst>
        <pc:docMk/>
      </pc:docMkLst>
      <pc:sldChg chg="addSp delSp modSp mod setBg">
        <pc:chgData name="Eric Doezema" userId="803ce37c-64be-499d-842f-d97abe9b1ceb" providerId="ADAL" clId="{F8D50518-C8E9-475D-9432-3F1F9AFF547B}" dt="2022-09-28T19:56:08.500" v="3839" actId="1076"/>
        <pc:sldMkLst>
          <pc:docMk/>
          <pc:sldMk cId="2324541168" sldId="256"/>
        </pc:sldMkLst>
      </pc:sldChg>
      <pc:sldChg chg="addSp delSp modSp mod ord delDesignElem">
        <pc:chgData name="Eric Doezema" userId="803ce37c-64be-499d-842f-d97abe9b1ceb" providerId="ADAL" clId="{F8D50518-C8E9-475D-9432-3F1F9AFF547B}" dt="2022-09-28T16:57:07.221" v="2698"/>
        <pc:sldMkLst>
          <pc:docMk/>
          <pc:sldMk cId="1154456896" sldId="257"/>
        </pc:sldMkLst>
      </pc:sldChg>
      <pc:sldChg chg="addSp delSp modSp mod setBg modClrScheme setClrOvrMap delDesignElem chgLayout">
        <pc:chgData name="Eric Doezema" userId="803ce37c-64be-499d-842f-d97abe9b1ceb" providerId="ADAL" clId="{F8D50518-C8E9-475D-9432-3F1F9AFF547B}" dt="2022-09-29T09:31:35.928" v="3858" actId="26606"/>
        <pc:sldMkLst>
          <pc:docMk/>
          <pc:sldMk cId="625917388" sldId="258"/>
        </pc:sldMkLst>
      </pc:sldChg>
      <pc:sldChg chg="addSp delSp modSp mod ord setBg setClrOvrMap delDesignElem">
        <pc:chgData name="Eric Doezema" userId="803ce37c-64be-499d-842f-d97abe9b1ceb" providerId="ADAL" clId="{F8D50518-C8E9-475D-9432-3F1F9AFF547B}" dt="2022-09-28T18:01:03.146" v="3396" actId="122"/>
        <pc:sldMkLst>
          <pc:docMk/>
          <pc:sldMk cId="1667775745" sldId="259"/>
        </pc:sldMkLst>
      </pc:sldChg>
      <pc:sldChg chg="addSp delSp modSp mod ord delDesignElem">
        <pc:chgData name="Eric Doezema" userId="803ce37c-64be-499d-842f-d97abe9b1ceb" providerId="ADAL" clId="{F8D50518-C8E9-475D-9432-3F1F9AFF547B}" dt="2022-09-28T17:16:31.080" v="3001" actId="26606"/>
        <pc:sldMkLst>
          <pc:docMk/>
          <pc:sldMk cId="1859705027" sldId="260"/>
        </pc:sldMkLst>
      </pc:sldChg>
      <pc:sldChg chg="addSp delSp modSp mod delDesignElem">
        <pc:chgData name="Eric Doezema" userId="803ce37c-64be-499d-842f-d97abe9b1ceb" providerId="ADAL" clId="{F8D50518-C8E9-475D-9432-3F1F9AFF547B}" dt="2022-09-28T18:00:07.755" v="3362" actId="6549"/>
        <pc:sldMkLst>
          <pc:docMk/>
          <pc:sldMk cId="849950180" sldId="261"/>
        </pc:sldMkLst>
      </pc:sldChg>
      <pc:sldChg chg="addSp delSp modSp mod delDesignElem">
        <pc:chgData name="Eric Doezema" userId="803ce37c-64be-499d-842f-d97abe9b1ceb" providerId="ADAL" clId="{F8D50518-C8E9-475D-9432-3F1F9AFF547B}" dt="2022-09-28T17:39:00.268" v="3226" actId="26606"/>
        <pc:sldMkLst>
          <pc:docMk/>
          <pc:sldMk cId="3047055785" sldId="262"/>
        </pc:sldMkLst>
      </pc:sldChg>
      <pc:sldChg chg="addSp delSp modSp mod ord delDesignElem">
        <pc:chgData name="Eric Doezema" userId="803ce37c-64be-499d-842f-d97abe9b1ceb" providerId="ADAL" clId="{F8D50518-C8E9-475D-9432-3F1F9AFF547B}" dt="2022-09-28T16:57:07.221" v="2698"/>
        <pc:sldMkLst>
          <pc:docMk/>
          <pc:sldMk cId="1547266858" sldId="263"/>
        </pc:sldMkLst>
      </pc:sldChg>
      <pc:sldChg chg="addSp delSp modSp mod ord delDesignElem">
        <pc:chgData name="Eric Doezema" userId="803ce37c-64be-499d-842f-d97abe9b1ceb" providerId="ADAL" clId="{F8D50518-C8E9-475D-9432-3F1F9AFF547B}" dt="2022-09-28T16:57:07.221" v="2698"/>
        <pc:sldMkLst>
          <pc:docMk/>
          <pc:sldMk cId="1438465481" sldId="264"/>
        </pc:sldMkLst>
      </pc:sldChg>
      <pc:sldChg chg="addSp delSp modSp mod setBg delDesignElem">
        <pc:chgData name="Eric Doezema" userId="803ce37c-64be-499d-842f-d97abe9b1ceb" providerId="ADAL" clId="{F8D50518-C8E9-475D-9432-3F1F9AFF547B}" dt="2022-09-28T16:57:07.221" v="2698"/>
        <pc:sldMkLst>
          <pc:docMk/>
          <pc:sldMk cId="1040196319" sldId="265"/>
        </pc:sldMkLst>
      </pc:sldChg>
      <pc:sldChg chg="addSp delSp modSp new mod setBg delDesignElem">
        <pc:chgData name="Eric Doezema" userId="803ce37c-64be-499d-842f-d97abe9b1ceb" providerId="ADAL" clId="{F8D50518-C8E9-475D-9432-3F1F9AFF547B}" dt="2022-09-28T16:57:07.221" v="2698"/>
        <pc:sldMkLst>
          <pc:docMk/>
          <pc:sldMk cId="240890968" sldId="266"/>
        </pc:sldMkLst>
      </pc:sldChg>
      <pc:sldChg chg="addSp delSp modSp new mod setBg setClrOvrMap">
        <pc:chgData name="Eric Doezema" userId="803ce37c-64be-499d-842f-d97abe9b1ceb" providerId="ADAL" clId="{F8D50518-C8E9-475D-9432-3F1F9AFF547B}" dt="2022-09-28T19:54:22.641" v="3835" actId="255"/>
        <pc:sldMkLst>
          <pc:docMk/>
          <pc:sldMk cId="3141775641" sldId="267"/>
        </pc:sldMkLst>
      </pc:sldChg>
      <pc:sldChg chg="addSp delSp modSp new mod setBg delDesignElem">
        <pc:chgData name="Eric Doezema" userId="803ce37c-64be-499d-842f-d97abe9b1ceb" providerId="ADAL" clId="{F8D50518-C8E9-475D-9432-3F1F9AFF547B}" dt="2022-09-28T16:57:07.221" v="2698"/>
        <pc:sldMkLst>
          <pc:docMk/>
          <pc:sldMk cId="2153335646" sldId="268"/>
        </pc:sldMkLst>
      </pc:sldChg>
      <pc:sldChg chg="addSp delSp modSp new mod setBg delDesignElem">
        <pc:chgData name="Eric Doezema" userId="803ce37c-64be-499d-842f-d97abe9b1ceb" providerId="ADAL" clId="{F8D50518-C8E9-475D-9432-3F1F9AFF547B}" dt="2022-09-28T16:59:18.934" v="2711" actId="26606"/>
        <pc:sldMkLst>
          <pc:docMk/>
          <pc:sldMk cId="2995615933" sldId="269"/>
        </pc:sldMkLst>
      </pc:sldChg>
      <pc:sldChg chg="addSp delSp modSp new mod setBg setClrOvrMap delDesignElem">
        <pc:chgData name="Eric Doezema" userId="803ce37c-64be-499d-842f-d97abe9b1ceb" providerId="ADAL" clId="{F8D50518-C8E9-475D-9432-3F1F9AFF547B}" dt="2022-09-28T16:57:07.221" v="2698"/>
        <pc:sldMkLst>
          <pc:docMk/>
          <pc:sldMk cId="1034929783" sldId="270"/>
        </pc:sldMkLst>
      </pc:sldChg>
      <pc:sldChg chg="addSp delSp modSp new mod setBg delDesignElem">
        <pc:chgData name="Eric Doezema" userId="803ce37c-64be-499d-842f-d97abe9b1ceb" providerId="ADAL" clId="{F8D50518-C8E9-475D-9432-3F1F9AFF547B}" dt="2022-09-28T16:57:07.221" v="2698"/>
        <pc:sldMkLst>
          <pc:docMk/>
          <pc:sldMk cId="3789077593" sldId="271"/>
        </pc:sldMkLst>
      </pc:sldChg>
      <pc:sldChg chg="addSp delSp modSp new mod setBg delDesignElem">
        <pc:chgData name="Eric Doezema" userId="803ce37c-64be-499d-842f-d97abe9b1ceb" providerId="ADAL" clId="{F8D50518-C8E9-475D-9432-3F1F9AFF547B}" dt="2022-09-28T16:57:07.221" v="2698"/>
        <pc:sldMkLst>
          <pc:docMk/>
          <pc:sldMk cId="3608666745" sldId="272"/>
        </pc:sldMkLst>
      </pc:sldChg>
      <pc:sldChg chg="addSp delSp modSp new mod setBg delDesignElem">
        <pc:chgData name="Eric Doezema" userId="803ce37c-64be-499d-842f-d97abe9b1ceb" providerId="ADAL" clId="{F8D50518-C8E9-475D-9432-3F1F9AFF547B}" dt="2022-09-28T16:57:07.221" v="2698"/>
        <pc:sldMkLst>
          <pc:docMk/>
          <pc:sldMk cId="1131543172" sldId="273"/>
        </pc:sldMkLst>
      </pc:sldChg>
      <pc:sldChg chg="addSp delSp modSp new mod setBg delDesignElem">
        <pc:chgData name="Eric Doezema" userId="803ce37c-64be-499d-842f-d97abe9b1ceb" providerId="ADAL" clId="{F8D50518-C8E9-475D-9432-3F1F9AFF547B}" dt="2022-09-28T17:05:07.201" v="2778" actId="1076"/>
        <pc:sldMkLst>
          <pc:docMk/>
          <pc:sldMk cId="3876119682" sldId="274"/>
        </pc:sldMkLst>
      </pc:sldChg>
      <pc:sldChg chg="addSp delSp modSp new mod setBg delDesignElem">
        <pc:chgData name="Eric Doezema" userId="803ce37c-64be-499d-842f-d97abe9b1ceb" providerId="ADAL" clId="{F8D50518-C8E9-475D-9432-3F1F9AFF547B}" dt="2022-09-28T17:06:04.403" v="2815" actId="1076"/>
        <pc:sldMkLst>
          <pc:docMk/>
          <pc:sldMk cId="834842936" sldId="275"/>
        </pc:sldMkLst>
      </pc:sldChg>
      <pc:sldChg chg="addSp delSp modSp new mod setBg setClrOvrMap">
        <pc:chgData name="Eric Doezema" userId="803ce37c-64be-499d-842f-d97abe9b1ceb" providerId="ADAL" clId="{F8D50518-C8E9-475D-9432-3F1F9AFF547B}" dt="2022-09-28T19:01:59.756" v="3513" actId="26606"/>
        <pc:sldMkLst>
          <pc:docMk/>
          <pc:sldMk cId="3129761790" sldId="276"/>
        </pc:sldMkLst>
      </pc:sldChg>
      <pc:sldChg chg="addSp delSp modSp new mod ord setBg setClrOvrMap delDesignElem">
        <pc:chgData name="Eric Doezema" userId="803ce37c-64be-499d-842f-d97abe9b1ceb" providerId="ADAL" clId="{F8D50518-C8E9-475D-9432-3F1F9AFF547B}" dt="2022-09-28T16:58:01.942" v="2702" actId="14100"/>
        <pc:sldMkLst>
          <pc:docMk/>
          <pc:sldMk cId="2142827266" sldId="277"/>
        </pc:sldMkLst>
      </pc:sldChg>
      <pc:sldChg chg="addSp delSp modSp new mod setBg">
        <pc:chgData name="Eric Doezema" userId="803ce37c-64be-499d-842f-d97abe9b1ceb" providerId="ADAL" clId="{F8D50518-C8E9-475D-9432-3F1F9AFF547B}" dt="2022-09-28T16:59:54.084" v="2718" actId="26606"/>
        <pc:sldMkLst>
          <pc:docMk/>
          <pc:sldMk cId="3528142893" sldId="278"/>
        </pc:sldMkLst>
      </pc:sldChg>
      <pc:sldChg chg="addSp delSp modSp new mod setBg setClrOvrMap">
        <pc:chgData name="Eric Doezema" userId="803ce37c-64be-499d-842f-d97abe9b1ceb" providerId="ADAL" clId="{F8D50518-C8E9-475D-9432-3F1F9AFF547B}" dt="2022-09-28T17:20:43.011" v="3033" actId="26606"/>
        <pc:sldMkLst>
          <pc:docMk/>
          <pc:sldMk cId="2769543368" sldId="279"/>
        </pc:sldMkLst>
      </pc:sldChg>
      <pc:sldChg chg="addSp delSp modSp new mod setBg">
        <pc:chgData name="Eric Doezema" userId="803ce37c-64be-499d-842f-d97abe9b1ceb" providerId="ADAL" clId="{F8D50518-C8E9-475D-9432-3F1F9AFF547B}" dt="2022-09-28T17:21:41.397" v="3052" actId="26606"/>
        <pc:sldMkLst>
          <pc:docMk/>
          <pc:sldMk cId="4123845647" sldId="280"/>
        </pc:sldMkLst>
      </pc:sldChg>
      <pc:sldChg chg="addSp delSp modSp new mod setBg setClrOvrMap">
        <pc:chgData name="Eric Doezema" userId="803ce37c-64be-499d-842f-d97abe9b1ceb" providerId="ADAL" clId="{F8D50518-C8E9-475D-9432-3F1F9AFF547B}" dt="2022-09-28T19:48:00.699" v="3744" actId="255"/>
        <pc:sldMkLst>
          <pc:docMk/>
          <pc:sldMk cId="1447031005" sldId="281"/>
        </pc:sldMkLst>
      </pc:sldChg>
      <pc:sldChg chg="addSp delSp modSp new del mod setBg">
        <pc:chgData name="Eric Doezema" userId="803ce37c-64be-499d-842f-d97abe9b1ceb" providerId="ADAL" clId="{F8D50518-C8E9-475D-9432-3F1F9AFF547B}" dt="2022-09-28T17:31:01.080" v="3121" actId="47"/>
        <pc:sldMkLst>
          <pc:docMk/>
          <pc:sldMk cId="3770691664" sldId="282"/>
        </pc:sldMkLst>
      </pc:sldChg>
      <pc:sldChg chg="addSp delSp modSp new mod setBg">
        <pc:chgData name="Eric Doezema" userId="803ce37c-64be-499d-842f-d97abe9b1ceb" providerId="ADAL" clId="{F8D50518-C8E9-475D-9432-3F1F9AFF547B}" dt="2022-09-28T17:28:01.110" v="3117" actId="26606"/>
        <pc:sldMkLst>
          <pc:docMk/>
          <pc:sldMk cId="2456771666" sldId="283"/>
        </pc:sldMkLst>
      </pc:sldChg>
      <pc:sldChg chg="addSp delSp modSp new mod setBg">
        <pc:chgData name="Eric Doezema" userId="803ce37c-64be-499d-842f-d97abe9b1ceb" providerId="ADAL" clId="{F8D50518-C8E9-475D-9432-3F1F9AFF547B}" dt="2022-09-28T19:50:00.571" v="3802" actId="1076"/>
        <pc:sldMkLst>
          <pc:docMk/>
          <pc:sldMk cId="473231162" sldId="284"/>
        </pc:sldMkLst>
      </pc:sldChg>
      <pc:sldChg chg="addSp delSp modSp new mod setBg">
        <pc:chgData name="Eric Doezema" userId="803ce37c-64be-499d-842f-d97abe9b1ceb" providerId="ADAL" clId="{F8D50518-C8E9-475D-9432-3F1F9AFF547B}" dt="2022-09-28T17:45:17.118" v="3246" actId="26606"/>
        <pc:sldMkLst>
          <pc:docMk/>
          <pc:sldMk cId="2555047343" sldId="285"/>
        </pc:sldMkLst>
      </pc:sldChg>
      <pc:sldChg chg="addSp delSp modSp new mod setBg setClrOvrMap">
        <pc:chgData name="Eric Doezema" userId="803ce37c-64be-499d-842f-d97abe9b1ceb" providerId="ADAL" clId="{F8D50518-C8E9-475D-9432-3F1F9AFF547B}" dt="2022-09-28T19:50:47.742" v="3806" actId="1076"/>
        <pc:sldMkLst>
          <pc:docMk/>
          <pc:sldMk cId="4271736607" sldId="286"/>
        </pc:sldMkLst>
      </pc:sldChg>
      <pc:sldChg chg="addSp delSp modSp new mod setBg setClrOvrMap">
        <pc:chgData name="Eric Doezema" userId="803ce37c-64be-499d-842f-d97abe9b1ceb" providerId="ADAL" clId="{F8D50518-C8E9-475D-9432-3F1F9AFF547B}" dt="2022-09-28T19:52:26.563" v="3822" actId="1076"/>
        <pc:sldMkLst>
          <pc:docMk/>
          <pc:sldMk cId="2319871467" sldId="287"/>
        </pc:sldMkLst>
      </pc:sldChg>
      <pc:sldChg chg="addSp delSp modSp new mod setBg">
        <pc:chgData name="Eric Doezema" userId="803ce37c-64be-499d-842f-d97abe9b1ceb" providerId="ADAL" clId="{F8D50518-C8E9-475D-9432-3F1F9AFF547B}" dt="2022-09-28T17:59:39.024" v="3332" actId="20577"/>
        <pc:sldMkLst>
          <pc:docMk/>
          <pc:sldMk cId="2576275651" sldId="288"/>
        </pc:sldMkLst>
      </pc:sldChg>
      <pc:sldChg chg="addSp delSp modSp new mod setBg setClrOvrMap">
        <pc:chgData name="Eric Doezema" userId="803ce37c-64be-499d-842f-d97abe9b1ceb" providerId="ADAL" clId="{F8D50518-C8E9-475D-9432-3F1F9AFF547B}" dt="2022-09-28T19:13:38.230" v="3614" actId="20577"/>
        <pc:sldMkLst>
          <pc:docMk/>
          <pc:sldMk cId="3392688037" sldId="289"/>
        </pc:sldMkLst>
      </pc:sldChg>
      <pc:sldChg chg="addSp delSp modSp new mod setBg">
        <pc:chgData name="Eric Doezema" userId="803ce37c-64be-499d-842f-d97abe9b1ceb" providerId="ADAL" clId="{F8D50518-C8E9-475D-9432-3F1F9AFF547B}" dt="2022-09-28T18:12:20.502" v="3510" actId="1076"/>
        <pc:sldMkLst>
          <pc:docMk/>
          <pc:sldMk cId="2173214378" sldId="290"/>
        </pc:sldMkLst>
      </pc:sldChg>
    </pc:docChg>
  </pc:docChgLst>
  <pc:docChgLst>
    <pc:chgData name="Eric Doezema" userId="S::eric@opelgrowers.com::803ce37c-64be-499d-842f-d97abe9b1ceb" providerId="AD" clId="Web-{A63926E3-2D48-F12D-5908-703A84B16104}"/>
    <pc:docChg chg="addSld delSld modSld addMainMaster delMainMaster">
      <pc:chgData name="Eric Doezema" userId="S::eric@opelgrowers.com::803ce37c-64be-499d-842f-d97abe9b1ceb" providerId="AD" clId="Web-{A63926E3-2D48-F12D-5908-703A84B16104}" dt="2024-09-18T17:13:46.500" v="1223"/>
      <pc:docMkLst>
        <pc:docMk/>
      </pc:docMkLst>
      <pc:sldChg chg="addSp delSp modSp mod modClrScheme delDesignElem chgLayout">
        <pc:chgData name="Eric Doezema" userId="S::eric@opelgrowers.com::803ce37c-64be-499d-842f-d97abe9b1ceb" providerId="AD" clId="Web-{A63926E3-2D48-F12D-5908-703A84B16104}" dt="2024-09-18T15:54:04.907" v="1030" actId="14100"/>
        <pc:sldMkLst>
          <pc:docMk/>
          <pc:sldMk cId="2324541168" sldId="256"/>
        </pc:sldMkLst>
      </pc:sldChg>
      <pc:sldChg chg="addSp delSp modSp mod modClrScheme delDesignElem chgLayout">
        <pc:chgData name="Eric Doezema" userId="S::eric@opelgrowers.com::803ce37c-64be-499d-842f-d97abe9b1ceb" providerId="AD" clId="Web-{A63926E3-2D48-F12D-5908-703A84B16104}" dt="2024-09-18T12:58:09.730" v="336"/>
        <pc:sldMkLst>
          <pc:docMk/>
          <pc:sldMk cId="1154456896" sldId="257"/>
        </pc:sldMkLst>
      </pc:sldChg>
      <pc:sldChg chg="addSp delSp modSp mod modClrScheme delDesignElem chgLayout">
        <pc:chgData name="Eric Doezema" userId="S::eric@opelgrowers.com::803ce37c-64be-499d-842f-d97abe9b1ceb" providerId="AD" clId="Web-{A63926E3-2D48-F12D-5908-703A84B16104}" dt="2024-09-18T13:29:56.412" v="618" actId="20577"/>
        <pc:sldMkLst>
          <pc:docMk/>
          <pc:sldMk cId="625917388" sldId="258"/>
        </pc:sldMkLst>
      </pc:sldChg>
      <pc:sldChg chg="addSp delSp modSp mod modClrScheme delDesignElem chgLayout">
        <pc:chgData name="Eric Doezema" userId="S::eric@opelgrowers.com::803ce37c-64be-499d-842f-d97abe9b1ceb" providerId="AD" clId="Web-{A63926E3-2D48-F12D-5908-703A84B16104}" dt="2024-09-18T13:31:46.870" v="645" actId="1076"/>
        <pc:sldMkLst>
          <pc:docMk/>
          <pc:sldMk cId="1667775745" sldId="259"/>
        </pc:sldMkLst>
      </pc:sldChg>
      <pc:sldChg chg="addSp delSp modSp mod modClrScheme delDesignElem chgLayout">
        <pc:chgData name="Eric Doezema" userId="S::eric@opelgrowers.com::803ce37c-64be-499d-842f-d97abe9b1ceb" providerId="AD" clId="Web-{A63926E3-2D48-F12D-5908-703A84B16104}" dt="2024-09-18T13:32:46.309" v="659" actId="20577"/>
        <pc:sldMkLst>
          <pc:docMk/>
          <pc:sldMk cId="1859705027" sldId="260"/>
        </pc:sldMkLst>
      </pc:sldChg>
      <pc:sldChg chg="addSp delSp modSp mod modClrScheme delDesignElem chgLayout">
        <pc:chgData name="Eric Doezema" userId="S::eric@opelgrowers.com::803ce37c-64be-499d-842f-d97abe9b1ceb" providerId="AD" clId="Web-{A63926E3-2D48-F12D-5908-703A84B16104}" dt="2024-09-18T12:58:09.730" v="336"/>
        <pc:sldMkLst>
          <pc:docMk/>
          <pc:sldMk cId="849950180" sldId="261"/>
        </pc:sldMkLst>
      </pc:sldChg>
      <pc:sldChg chg="addSp delSp mod modClrScheme delDesignElem chgLayout">
        <pc:chgData name="Eric Doezema" userId="S::eric@opelgrowers.com::803ce37c-64be-499d-842f-d97abe9b1ceb" providerId="AD" clId="Web-{A63926E3-2D48-F12D-5908-703A84B16104}" dt="2024-09-18T12:58:09.730" v="336"/>
        <pc:sldMkLst>
          <pc:docMk/>
          <pc:sldMk cId="3047055785" sldId="262"/>
        </pc:sldMkLst>
      </pc:sldChg>
      <pc:sldChg chg="addSp delSp modSp mod modClrScheme delDesignElem chgLayout">
        <pc:chgData name="Eric Doezema" userId="S::eric@opelgrowers.com::803ce37c-64be-499d-842f-d97abe9b1ceb" providerId="AD" clId="Web-{A63926E3-2D48-F12D-5908-703A84B16104}" dt="2024-09-18T13:30:33.351" v="622" actId="1076"/>
        <pc:sldMkLst>
          <pc:docMk/>
          <pc:sldMk cId="1547266858" sldId="263"/>
        </pc:sldMkLst>
      </pc:sldChg>
      <pc:sldChg chg="addSp delSp modSp mod setBg modClrScheme setClrOvrMap delDesignElem chgLayout">
        <pc:chgData name="Eric Doezema" userId="S::eric@opelgrowers.com::803ce37c-64be-499d-842f-d97abe9b1ceb" providerId="AD" clId="Web-{A63926E3-2D48-F12D-5908-703A84B16104}" dt="2024-09-18T13:45:38.230" v="833" actId="20577"/>
        <pc:sldMkLst>
          <pc:docMk/>
          <pc:sldMk cId="1438465481" sldId="264"/>
        </pc:sldMkLst>
      </pc:sldChg>
      <pc:sldChg chg="addSp delSp modSp mod modClrScheme delDesignElem chgLayout">
        <pc:chgData name="Eric Doezema" userId="S::eric@opelgrowers.com::803ce37c-64be-499d-842f-d97abe9b1ceb" providerId="AD" clId="Web-{A63926E3-2D48-F12D-5908-703A84B16104}" dt="2024-09-18T13:45:47.714" v="835" actId="20577"/>
        <pc:sldMkLst>
          <pc:docMk/>
          <pc:sldMk cId="1040196319" sldId="265"/>
        </pc:sldMkLst>
      </pc:sldChg>
      <pc:sldChg chg="addSp delSp modSp mod modClrScheme delDesignElem chgLayout">
        <pc:chgData name="Eric Doezema" userId="S::eric@opelgrowers.com::803ce37c-64be-499d-842f-d97abe9b1ceb" providerId="AD" clId="Web-{A63926E3-2D48-F12D-5908-703A84B16104}" dt="2024-09-18T13:45:14.963" v="831" actId="1076"/>
        <pc:sldMkLst>
          <pc:docMk/>
          <pc:sldMk cId="240890968" sldId="266"/>
        </pc:sldMkLst>
      </pc:sldChg>
      <pc:sldChg chg="addSp delSp modSp mod modClrScheme delDesignElem chgLayout">
        <pc:chgData name="Eric Doezema" userId="S::eric@opelgrowers.com::803ce37c-64be-499d-842f-d97abe9b1ceb" providerId="AD" clId="Web-{A63926E3-2D48-F12D-5908-703A84B16104}" dt="2024-09-18T12:58:09.730" v="336"/>
        <pc:sldMkLst>
          <pc:docMk/>
          <pc:sldMk cId="3141775641" sldId="267"/>
        </pc:sldMkLst>
      </pc:sldChg>
      <pc:sldChg chg="addSp delSp modSp mod modClrScheme delDesignElem chgLayout">
        <pc:chgData name="Eric Doezema" userId="S::eric@opelgrowers.com::803ce37c-64be-499d-842f-d97abe9b1ceb" providerId="AD" clId="Web-{A63926E3-2D48-F12D-5908-703A84B16104}" dt="2024-09-18T13:32:57.122" v="660" actId="1076"/>
        <pc:sldMkLst>
          <pc:docMk/>
          <pc:sldMk cId="2153335646" sldId="268"/>
        </pc:sldMkLst>
      </pc:sldChg>
      <pc:sldChg chg="addSp delSp modSp mod modClrScheme delDesignElem chgLayout">
        <pc:chgData name="Eric Doezema" userId="S::eric@opelgrowers.com::803ce37c-64be-499d-842f-d97abe9b1ceb" providerId="AD" clId="Web-{A63926E3-2D48-F12D-5908-703A84B16104}" dt="2024-09-18T13:33:10.732" v="661"/>
        <pc:sldMkLst>
          <pc:docMk/>
          <pc:sldMk cId="2995615933" sldId="269"/>
        </pc:sldMkLst>
      </pc:sldChg>
      <pc:sldChg chg="addSp delSp modSp mod setBg modClrScheme setClrOvrMap delDesignElem chgLayout">
        <pc:chgData name="Eric Doezema" userId="S::eric@opelgrowers.com::803ce37c-64be-499d-842f-d97abe9b1ceb" providerId="AD" clId="Web-{A63926E3-2D48-F12D-5908-703A84B16104}" dt="2024-09-18T13:38:50.683" v="714" actId="1076"/>
        <pc:sldMkLst>
          <pc:docMk/>
          <pc:sldMk cId="1034929783" sldId="270"/>
        </pc:sldMkLst>
      </pc:sldChg>
      <pc:sldChg chg="addSp delSp modSp mod modClrScheme delDesignElem chgLayout">
        <pc:chgData name="Eric Doezema" userId="S::eric@opelgrowers.com::803ce37c-64be-499d-842f-d97abe9b1ceb" providerId="AD" clId="Web-{A63926E3-2D48-F12D-5908-703A84B16104}" dt="2024-09-18T13:39:06.105" v="716" actId="20577"/>
        <pc:sldMkLst>
          <pc:docMk/>
          <pc:sldMk cId="3789077593" sldId="271"/>
        </pc:sldMkLst>
      </pc:sldChg>
      <pc:sldChg chg="addSp delSp modSp mod modClrScheme setClrOvrMap delDesignElem chgLayout">
        <pc:chgData name="Eric Doezema" userId="S::eric@opelgrowers.com::803ce37c-64be-499d-842f-d97abe9b1ceb" providerId="AD" clId="Web-{A63926E3-2D48-F12D-5908-703A84B16104}" dt="2024-09-18T13:39:48.451" v="718"/>
        <pc:sldMkLst>
          <pc:docMk/>
          <pc:sldMk cId="3608666745" sldId="272"/>
        </pc:sldMkLst>
      </pc:sldChg>
      <pc:sldChg chg="addSp delSp modSp mod modClrScheme delDesignElem chgLayout">
        <pc:chgData name="Eric Doezema" userId="S::eric@opelgrowers.com::803ce37c-64be-499d-842f-d97abe9b1ceb" providerId="AD" clId="Web-{A63926E3-2D48-F12D-5908-703A84B16104}" dt="2024-09-18T13:39:59.904" v="720" actId="20577"/>
        <pc:sldMkLst>
          <pc:docMk/>
          <pc:sldMk cId="1131543172" sldId="273"/>
        </pc:sldMkLst>
      </pc:sldChg>
      <pc:sldChg chg="addSp delSp mod modClrScheme delDesignElem chgLayout">
        <pc:chgData name="Eric Doezema" userId="S::eric@opelgrowers.com::803ce37c-64be-499d-842f-d97abe9b1ceb" providerId="AD" clId="Web-{A63926E3-2D48-F12D-5908-703A84B16104}" dt="2024-09-18T12:58:09.730" v="336"/>
        <pc:sldMkLst>
          <pc:docMk/>
          <pc:sldMk cId="3876119682" sldId="274"/>
        </pc:sldMkLst>
      </pc:sldChg>
      <pc:sldChg chg="addSp delSp mod modClrScheme delDesignElem chgLayout">
        <pc:chgData name="Eric Doezema" userId="S::eric@opelgrowers.com::803ce37c-64be-499d-842f-d97abe9b1ceb" providerId="AD" clId="Web-{A63926E3-2D48-F12D-5908-703A84B16104}" dt="2024-09-18T12:58:09.730" v="336"/>
        <pc:sldMkLst>
          <pc:docMk/>
          <pc:sldMk cId="834842936" sldId="275"/>
        </pc:sldMkLst>
      </pc:sldChg>
      <pc:sldChg chg="addSp delSp modSp mod modClrScheme delDesignElem chgLayout">
        <pc:chgData name="Eric Doezema" userId="S::eric@opelgrowers.com::803ce37c-64be-499d-842f-d97abe9b1ceb" providerId="AD" clId="Web-{A63926E3-2D48-F12D-5908-703A84B16104}" dt="2024-09-18T14:34:17.382" v="885" actId="1076"/>
        <pc:sldMkLst>
          <pc:docMk/>
          <pc:sldMk cId="3129761790" sldId="276"/>
        </pc:sldMkLst>
      </pc:sldChg>
      <pc:sldChg chg="addSp delSp mod modClrScheme delDesignElem chgLayout">
        <pc:chgData name="Eric Doezema" userId="S::eric@opelgrowers.com::803ce37c-64be-499d-842f-d97abe9b1ceb" providerId="AD" clId="Web-{A63926E3-2D48-F12D-5908-703A84B16104}" dt="2024-09-18T12:58:09.730" v="336"/>
        <pc:sldMkLst>
          <pc:docMk/>
          <pc:sldMk cId="2142827266" sldId="277"/>
        </pc:sldMkLst>
      </pc:sldChg>
      <pc:sldChg chg="addSp delSp modSp mod modClrScheme delDesignElem chgLayout">
        <pc:chgData name="Eric Doezema" userId="S::eric@opelgrowers.com::803ce37c-64be-499d-842f-d97abe9b1ceb" providerId="AD" clId="Web-{A63926E3-2D48-F12D-5908-703A84B16104}" dt="2024-09-18T13:39:34.466" v="717"/>
        <pc:sldMkLst>
          <pc:docMk/>
          <pc:sldMk cId="3528142893" sldId="278"/>
        </pc:sldMkLst>
      </pc:sldChg>
      <pc:sldChg chg="mod modClrScheme chgLayout">
        <pc:chgData name="Eric Doezema" userId="S::eric@opelgrowers.com::803ce37c-64be-499d-842f-d97abe9b1ceb" providerId="AD" clId="Web-{A63926E3-2D48-F12D-5908-703A84B16104}" dt="2024-09-18T12:58:09.730" v="336"/>
        <pc:sldMkLst>
          <pc:docMk/>
          <pc:sldMk cId="2769543368" sldId="279"/>
        </pc:sldMkLst>
      </pc:sldChg>
      <pc:sldChg chg="addSp delSp modSp mod modClrScheme delDesignElem chgLayout">
        <pc:chgData name="Eric Doezema" userId="S::eric@opelgrowers.com::803ce37c-64be-499d-842f-d97abe9b1ceb" providerId="AD" clId="Web-{A63926E3-2D48-F12D-5908-703A84B16104}" dt="2024-09-18T12:58:09.730" v="336"/>
        <pc:sldMkLst>
          <pc:docMk/>
          <pc:sldMk cId="4123845647" sldId="280"/>
        </pc:sldMkLst>
      </pc:sldChg>
      <pc:sldChg chg="addSp delSp mod modClrScheme delDesignElem chgLayout">
        <pc:chgData name="Eric Doezema" userId="S::eric@opelgrowers.com::803ce37c-64be-499d-842f-d97abe9b1ceb" providerId="AD" clId="Web-{A63926E3-2D48-F12D-5908-703A84B16104}" dt="2024-09-18T12:58:09.730" v="336"/>
        <pc:sldMkLst>
          <pc:docMk/>
          <pc:sldMk cId="1447031005" sldId="281"/>
        </pc:sldMkLst>
      </pc:sldChg>
      <pc:sldChg chg="addSp delSp mod modClrScheme delDesignElem chgLayout">
        <pc:chgData name="Eric Doezema" userId="S::eric@opelgrowers.com::803ce37c-64be-499d-842f-d97abe9b1ceb" providerId="AD" clId="Web-{A63926E3-2D48-F12D-5908-703A84B16104}" dt="2024-09-18T12:58:09.730" v="336"/>
        <pc:sldMkLst>
          <pc:docMk/>
          <pc:sldMk cId="2456771666" sldId="283"/>
        </pc:sldMkLst>
      </pc:sldChg>
      <pc:sldChg chg="addSp delSp modSp mod modClrScheme delDesignElem chgLayout">
        <pc:chgData name="Eric Doezema" userId="S::eric@opelgrowers.com::803ce37c-64be-499d-842f-d97abe9b1ceb" providerId="AD" clId="Web-{A63926E3-2D48-F12D-5908-703A84B16104}" dt="2024-09-18T12:58:09.730" v="336"/>
        <pc:sldMkLst>
          <pc:docMk/>
          <pc:sldMk cId="473231162" sldId="284"/>
        </pc:sldMkLst>
      </pc:sldChg>
      <pc:sldChg chg="addSp delSp modSp mod modClrScheme delDesignElem chgLayout">
        <pc:chgData name="Eric Doezema" userId="S::eric@opelgrowers.com::803ce37c-64be-499d-842f-d97abe9b1ceb" providerId="AD" clId="Web-{A63926E3-2D48-F12D-5908-703A84B16104}" dt="2024-09-18T13:37:28.773" v="681" actId="1076"/>
        <pc:sldMkLst>
          <pc:docMk/>
          <pc:sldMk cId="2555047343" sldId="285"/>
        </pc:sldMkLst>
      </pc:sldChg>
      <pc:sldChg chg="addSp delSp mod modClrScheme delDesignElem chgLayout">
        <pc:chgData name="Eric Doezema" userId="S::eric@opelgrowers.com::803ce37c-64be-499d-842f-d97abe9b1ceb" providerId="AD" clId="Web-{A63926E3-2D48-F12D-5908-703A84B16104}" dt="2024-09-18T12:58:09.730" v="336"/>
        <pc:sldMkLst>
          <pc:docMk/>
          <pc:sldMk cId="4271736607" sldId="286"/>
        </pc:sldMkLst>
      </pc:sldChg>
      <pc:sldChg chg="addSp delSp modSp mod modClrScheme setClrOvrMap delDesignElem chgLayout">
        <pc:chgData name="Eric Doezema" userId="S::eric@opelgrowers.com::803ce37c-64be-499d-842f-d97abe9b1ceb" providerId="AD" clId="Web-{A63926E3-2D48-F12D-5908-703A84B16104}" dt="2024-09-18T15:51:56.938" v="1005" actId="14100"/>
        <pc:sldMkLst>
          <pc:docMk/>
          <pc:sldMk cId="2319871467" sldId="287"/>
        </pc:sldMkLst>
      </pc:sldChg>
      <pc:sldChg chg="addSp delSp modSp mod setBg modClrScheme setClrOvrMap delDesignElem chgLayout">
        <pc:chgData name="Eric Doezema" userId="S::eric@opelgrowers.com::803ce37c-64be-499d-842f-d97abe9b1ceb" providerId="AD" clId="Web-{A63926E3-2D48-F12D-5908-703A84B16104}" dt="2024-09-18T12:58:09.730" v="336"/>
        <pc:sldMkLst>
          <pc:docMk/>
          <pc:sldMk cId="2576275651" sldId="288"/>
        </pc:sldMkLst>
      </pc:sldChg>
      <pc:sldChg chg="addSp delSp mod modClrScheme delDesignElem chgLayout">
        <pc:chgData name="Eric Doezema" userId="S::eric@opelgrowers.com::803ce37c-64be-499d-842f-d97abe9b1ceb" providerId="AD" clId="Web-{A63926E3-2D48-F12D-5908-703A84B16104}" dt="2024-09-18T12:58:09.730" v="336"/>
        <pc:sldMkLst>
          <pc:docMk/>
          <pc:sldMk cId="3392688037" sldId="289"/>
        </pc:sldMkLst>
      </pc:sldChg>
      <pc:sldChg chg="addSp delSp mod modClrScheme delDesignElem chgLayout">
        <pc:chgData name="Eric Doezema" userId="S::eric@opelgrowers.com::803ce37c-64be-499d-842f-d97abe9b1ceb" providerId="AD" clId="Web-{A63926E3-2D48-F12D-5908-703A84B16104}" dt="2024-09-18T12:58:09.730" v="336"/>
        <pc:sldMkLst>
          <pc:docMk/>
          <pc:sldMk cId="2173214378" sldId="290"/>
        </pc:sldMkLst>
      </pc:sldChg>
      <pc:sldChg chg="addSp delSp modSp mod setBg modClrScheme chgLayout">
        <pc:chgData name="Eric Doezema" userId="S::eric@opelgrowers.com::803ce37c-64be-499d-842f-d97abe9b1ceb" providerId="AD" clId="Web-{A63926E3-2D48-F12D-5908-703A84B16104}" dt="2024-09-18T13:29:35.552" v="617" actId="14100"/>
        <pc:sldMkLst>
          <pc:docMk/>
          <pc:sldMk cId="4103478334" sldId="291"/>
        </pc:sldMkLst>
      </pc:sldChg>
      <pc:sldChg chg="addSp delSp modSp new mod setBg modClrScheme delDesignElem chgLayout">
        <pc:chgData name="Eric Doezema" userId="S::eric@opelgrowers.com::803ce37c-64be-499d-842f-d97abe9b1ceb" providerId="AD" clId="Web-{A63926E3-2D48-F12D-5908-703A84B16104}" dt="2024-09-18T13:46:15.559" v="836"/>
        <pc:sldMkLst>
          <pc:docMk/>
          <pc:sldMk cId="808134520" sldId="292"/>
        </pc:sldMkLst>
      </pc:sldChg>
      <pc:sldChg chg="addSp delSp modSp new del mod setBg modClrScheme delDesignElem chgLayout">
        <pc:chgData name="Eric Doezema" userId="S::eric@opelgrowers.com::803ce37c-64be-499d-842f-d97abe9b1ceb" providerId="AD" clId="Web-{A63926E3-2D48-F12D-5908-703A84B16104}" dt="2024-09-18T13:10:29.930" v="456"/>
        <pc:sldMkLst>
          <pc:docMk/>
          <pc:sldMk cId="363386909" sldId="293"/>
        </pc:sldMkLst>
      </pc:sldChg>
      <pc:sldChg chg="addSp delSp modSp new mod setBg">
        <pc:chgData name="Eric Doezema" userId="S::eric@opelgrowers.com::803ce37c-64be-499d-842f-d97abe9b1ceb" providerId="AD" clId="Web-{A63926E3-2D48-F12D-5908-703A84B16104}" dt="2024-09-18T14:56:33.104" v="993" actId="1076"/>
        <pc:sldMkLst>
          <pc:docMk/>
          <pc:sldMk cId="155875952" sldId="294"/>
        </pc:sldMkLst>
      </pc:sldChg>
      <pc:sldChg chg="addSp delSp modSp new mod setBg">
        <pc:chgData name="Eric Doezema" userId="S::eric@opelgrowers.com::803ce37c-64be-499d-842f-d97abe9b1ceb" providerId="AD" clId="Web-{A63926E3-2D48-F12D-5908-703A84B16104}" dt="2024-09-18T15:52:59.530" v="1009" actId="20577"/>
        <pc:sldMkLst>
          <pc:docMk/>
          <pc:sldMk cId="3278042191" sldId="295"/>
        </pc:sldMkLst>
      </pc:sldChg>
      <pc:sldChg chg="addSp delSp modSp new mod setBg">
        <pc:chgData name="Eric Doezema" userId="S::eric@opelgrowers.com::803ce37c-64be-499d-842f-d97abe9b1ceb" providerId="AD" clId="Web-{A63926E3-2D48-F12D-5908-703A84B16104}" dt="2024-09-18T13:09:07.161" v="450" actId="1076"/>
        <pc:sldMkLst>
          <pc:docMk/>
          <pc:sldMk cId="2723376753" sldId="296"/>
        </pc:sldMkLst>
      </pc:sldChg>
      <pc:sldChg chg="addSp delSp modSp new mod setBg">
        <pc:chgData name="Eric Doezema" userId="S::eric@opelgrowers.com::803ce37c-64be-499d-842f-d97abe9b1ceb" providerId="AD" clId="Web-{A63926E3-2D48-F12D-5908-703A84B16104}" dt="2024-09-18T13:14:18.814" v="514" actId="20577"/>
        <pc:sldMkLst>
          <pc:docMk/>
          <pc:sldMk cId="53145892" sldId="297"/>
        </pc:sldMkLst>
      </pc:sldChg>
      <pc:sldChg chg="addSp delSp modSp new mod setBg">
        <pc:chgData name="Eric Doezema" userId="S::eric@opelgrowers.com::803ce37c-64be-499d-842f-d97abe9b1ceb" providerId="AD" clId="Web-{A63926E3-2D48-F12D-5908-703A84B16104}" dt="2024-09-18T14:51:34.862" v="953" actId="14100"/>
        <pc:sldMkLst>
          <pc:docMk/>
          <pc:sldMk cId="2836188434" sldId="298"/>
        </pc:sldMkLst>
      </pc:sldChg>
      <pc:sldChg chg="addSp delSp modSp new mod setBg">
        <pc:chgData name="Eric Doezema" userId="S::eric@opelgrowers.com::803ce37c-64be-499d-842f-d97abe9b1ceb" providerId="AD" clId="Web-{A63926E3-2D48-F12D-5908-703A84B16104}" dt="2024-09-18T13:26:10.154" v="582" actId="1076"/>
        <pc:sldMkLst>
          <pc:docMk/>
          <pc:sldMk cId="1161801699" sldId="299"/>
        </pc:sldMkLst>
      </pc:sldChg>
      <pc:sldChg chg="addSp delSp modSp new mod setBg">
        <pc:chgData name="Eric Doezema" userId="S::eric@opelgrowers.com::803ce37c-64be-499d-842f-d97abe9b1ceb" providerId="AD" clId="Web-{A63926E3-2D48-F12D-5908-703A84B16104}" dt="2024-09-18T13:51:32.212" v="880" actId="1076"/>
        <pc:sldMkLst>
          <pc:docMk/>
          <pc:sldMk cId="2670839929" sldId="300"/>
        </pc:sldMkLst>
      </pc:sldChg>
      <pc:sldChg chg="addSp delSp modSp new mod setBg">
        <pc:chgData name="Eric Doezema" userId="S::eric@opelgrowers.com::803ce37c-64be-499d-842f-d97abe9b1ceb" providerId="AD" clId="Web-{A63926E3-2D48-F12D-5908-703A84B16104}" dt="2024-09-18T16:24:46.669" v="1047" actId="1076"/>
        <pc:sldMkLst>
          <pc:docMk/>
          <pc:sldMk cId="2450700596" sldId="301"/>
        </pc:sldMkLst>
      </pc:sldChg>
      <pc:sldChg chg="addSp delSp modSp new mod setBg">
        <pc:chgData name="Eric Doezema" userId="S::eric@opelgrowers.com::803ce37c-64be-499d-842f-d97abe9b1ceb" providerId="AD" clId="Web-{A63926E3-2D48-F12D-5908-703A84B16104}" dt="2024-09-18T17:12:23.544" v="1219"/>
        <pc:sldMkLst>
          <pc:docMk/>
          <pc:sldMk cId="2344120099" sldId="302"/>
        </pc:sldMkLst>
      </pc:sldChg>
      <pc:sldChg chg="addSp delSp modSp new mod setBg modShow">
        <pc:chgData name="Eric Doezema" userId="S::eric@opelgrowers.com::803ce37c-64be-499d-842f-d97abe9b1ceb" providerId="AD" clId="Web-{A63926E3-2D48-F12D-5908-703A84B16104}" dt="2024-09-18T17:13:46.500" v="1223"/>
        <pc:sldMkLst>
          <pc:docMk/>
          <pc:sldMk cId="3289917723" sldId="303"/>
        </pc:sldMkLst>
      </pc:sldChg>
      <pc:sldMasterChg chg="add del addSldLayout delSldLayout">
        <pc:chgData name="Eric Doezema" userId="S::eric@opelgrowers.com::803ce37c-64be-499d-842f-d97abe9b1ceb" providerId="AD" clId="Web-{A63926E3-2D48-F12D-5908-703A84B16104}" dt="2024-09-18T12:58:09.730" v="336"/>
        <pc:sldMasterMkLst>
          <pc:docMk/>
          <pc:sldMasterMk cId="1167033938" sldId="2147483648"/>
        </pc:sldMasterMkLst>
        <pc:sldLayoutChg chg="add del">
          <pc:chgData name="Eric Doezema" userId="S::eric@opelgrowers.com::803ce37c-64be-499d-842f-d97abe9b1ceb" providerId="AD" clId="Web-{A63926E3-2D48-F12D-5908-703A84B16104}" dt="2024-09-18T12:58:09.730" v="336"/>
          <pc:sldLayoutMkLst>
            <pc:docMk/>
            <pc:sldMasterMk cId="1167033938" sldId="2147483648"/>
            <pc:sldLayoutMk cId="4206484156" sldId="2147483649"/>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1278837832" sldId="2147483650"/>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273839774" sldId="2147483651"/>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2546928621" sldId="2147483652"/>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2083541323" sldId="2147483653"/>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2083817167" sldId="2147483654"/>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3017789732" sldId="2147483655"/>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371981594" sldId="2147483656"/>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56585120" sldId="2147483657"/>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2460836546" sldId="2147483658"/>
          </pc:sldLayoutMkLst>
        </pc:sldLayoutChg>
        <pc:sldLayoutChg chg="add del">
          <pc:chgData name="Eric Doezema" userId="S::eric@opelgrowers.com::803ce37c-64be-499d-842f-d97abe9b1ceb" providerId="AD" clId="Web-{A63926E3-2D48-F12D-5908-703A84B16104}" dt="2024-09-18T12:58:09.730" v="336"/>
          <pc:sldLayoutMkLst>
            <pc:docMk/>
            <pc:sldMasterMk cId="1167033938" sldId="2147483648"/>
            <pc:sldLayoutMk cId="3146340586" sldId="2147483659"/>
          </pc:sldLayoutMkLst>
        </pc:sldLayoutChg>
      </pc:sldMasterChg>
      <pc:sldMasterChg chg="add del addSldLayout delSldLayout modSldLayout">
        <pc:chgData name="Eric Doezema" userId="S::eric@opelgrowers.com::803ce37c-64be-499d-842f-d97abe9b1ceb" providerId="AD" clId="Web-{A63926E3-2D48-F12D-5908-703A84B16104}" dt="2024-09-18T12:58:09.730" v="336"/>
        <pc:sldMasterMkLst>
          <pc:docMk/>
          <pc:sldMasterMk cId="634204001" sldId="2147483660"/>
        </pc:sldMasterMkLst>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3689662986" sldId="2147483661"/>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1632929191" sldId="2147483662"/>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2013811574" sldId="2147483663"/>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2995588546" sldId="2147483664"/>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4168133527" sldId="2147483665"/>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581719929" sldId="2147483666"/>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764780410" sldId="2147483667"/>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3439894461" sldId="2147483668"/>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3834493486" sldId="2147483669"/>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507181492" sldId="2147483670"/>
          </pc:sldLayoutMkLst>
        </pc:sldLayoutChg>
        <pc:sldLayoutChg chg="add del mod replId">
          <pc:chgData name="Eric Doezema" userId="S::eric@opelgrowers.com::803ce37c-64be-499d-842f-d97abe9b1ceb" providerId="AD" clId="Web-{A63926E3-2D48-F12D-5908-703A84B16104}" dt="2024-09-18T12:58:09.730" v="336"/>
          <pc:sldLayoutMkLst>
            <pc:docMk/>
            <pc:sldMasterMk cId="634204001" sldId="2147483660"/>
            <pc:sldLayoutMk cId="1143139726" sldId="2147483671"/>
          </pc:sldLayoutMkLst>
        </pc:sldLayoutChg>
      </pc:sldMasterChg>
      <pc:sldMasterChg chg="add del addSldLayout delSldLayout modSldLayout">
        <pc:chgData name="Eric Doezema" userId="S::eric@opelgrowers.com::803ce37c-64be-499d-842f-d97abe9b1ceb" providerId="AD" clId="Web-{A63926E3-2D48-F12D-5908-703A84B16104}" dt="2024-09-18T12:58:07.214" v="335"/>
        <pc:sldMasterMkLst>
          <pc:docMk/>
          <pc:sldMasterMk cId="2583550772" sldId="2147483672"/>
        </pc:sldMasterMkLst>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270276089" sldId="2147483673"/>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2021396698" sldId="2147483674"/>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1242125266" sldId="2147483675"/>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3175307702" sldId="2147483676"/>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1694411463" sldId="2147483677"/>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3630395749" sldId="2147483678"/>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4262032533" sldId="2147483679"/>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3642354896" sldId="2147483680"/>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2900132721" sldId="2147483681"/>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3683529030" sldId="2147483682"/>
          </pc:sldLayoutMkLst>
        </pc:sldLayoutChg>
        <pc:sldLayoutChg chg="add del mod replId">
          <pc:chgData name="Eric Doezema" userId="S::eric@opelgrowers.com::803ce37c-64be-499d-842f-d97abe9b1ceb" providerId="AD" clId="Web-{A63926E3-2D48-F12D-5908-703A84B16104}" dt="2024-09-18T12:58:07.214" v="335"/>
          <pc:sldLayoutMkLst>
            <pc:docMk/>
            <pc:sldMasterMk cId="2583550772" sldId="2147483672"/>
            <pc:sldLayoutMk cId="742588053" sldId="2147483683"/>
          </pc:sldLayoutMkLst>
        </pc:sldLayoutChg>
      </pc:sldMasterChg>
      <pc:sldMasterChg chg="add del addSldLayout delSldLayout modSldLayout">
        <pc:chgData name="Eric Doezema" userId="S::eric@opelgrowers.com::803ce37c-64be-499d-842f-d97abe9b1ceb" providerId="AD" clId="Web-{A63926E3-2D48-F12D-5908-703A84B16104}" dt="2024-09-18T12:58:05.042" v="334"/>
        <pc:sldMasterMkLst>
          <pc:docMk/>
          <pc:sldMasterMk cId="358920526" sldId="2147483684"/>
        </pc:sldMasterMkLst>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249990054" sldId="2147483685"/>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14898278" sldId="2147483686"/>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4287273786" sldId="2147483687"/>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672190868" sldId="2147483688"/>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472395113" sldId="2147483689"/>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132707153" sldId="2147483690"/>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1146630789" sldId="2147483691"/>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553446548" sldId="2147483692"/>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2180205064" sldId="2147483693"/>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31534140" sldId="2147483694"/>
          </pc:sldLayoutMkLst>
        </pc:sldLayoutChg>
        <pc:sldLayoutChg chg="add del mod replId">
          <pc:chgData name="Eric Doezema" userId="S::eric@opelgrowers.com::803ce37c-64be-499d-842f-d97abe9b1ceb" providerId="AD" clId="Web-{A63926E3-2D48-F12D-5908-703A84B16104}" dt="2024-09-18T12:58:05.042" v="334"/>
          <pc:sldLayoutMkLst>
            <pc:docMk/>
            <pc:sldMasterMk cId="358920526" sldId="2147483684"/>
            <pc:sldLayoutMk cId="3486664075" sldId="2147483695"/>
          </pc:sldLayoutMkLst>
        </pc:sldLayoutChg>
      </pc:sldMasterChg>
      <pc:sldMasterChg chg="add del addSldLayout delSldLayout modSldLayout">
        <pc:chgData name="Eric Doezema" userId="S::eric@opelgrowers.com::803ce37c-64be-499d-842f-d97abe9b1ceb" providerId="AD" clId="Web-{A63926E3-2D48-F12D-5908-703A84B16104}" dt="2024-09-18T12:58:03.339" v="333"/>
        <pc:sldMasterMkLst>
          <pc:docMk/>
          <pc:sldMasterMk cId="855275862" sldId="2147483696"/>
        </pc:sldMasterMkLst>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2967197992" sldId="2147483697"/>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854979095" sldId="2147483698"/>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382916578" sldId="2147483699"/>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511295367" sldId="2147483700"/>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555473215" sldId="2147483701"/>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1621547232" sldId="2147483702"/>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2758356489" sldId="2147483703"/>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605355830" sldId="2147483704"/>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84359151" sldId="2147483705"/>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3801888099" sldId="2147483706"/>
          </pc:sldLayoutMkLst>
        </pc:sldLayoutChg>
        <pc:sldLayoutChg chg="add del mod replId">
          <pc:chgData name="Eric Doezema" userId="S::eric@opelgrowers.com::803ce37c-64be-499d-842f-d97abe9b1ceb" providerId="AD" clId="Web-{A63926E3-2D48-F12D-5908-703A84B16104}" dt="2024-09-18T12:58:03.339" v="333"/>
          <pc:sldLayoutMkLst>
            <pc:docMk/>
            <pc:sldMasterMk cId="855275862" sldId="2147483696"/>
            <pc:sldLayoutMk cId="154103217" sldId="2147483707"/>
          </pc:sldLayoutMkLst>
        </pc:sldLayoutChg>
      </pc:sldMasterChg>
      <pc:sldMasterChg chg="add del addSldLayout delSldLayout modSldLayout">
        <pc:chgData name="Eric Doezema" userId="S::eric@opelgrowers.com::803ce37c-64be-499d-842f-d97abe9b1ceb" providerId="AD" clId="Web-{A63926E3-2D48-F12D-5908-703A84B16104}" dt="2024-09-18T12:58:02.324" v="332"/>
        <pc:sldMasterMkLst>
          <pc:docMk/>
          <pc:sldMasterMk cId="369000361" sldId="2147483708"/>
        </pc:sldMasterMkLst>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2202046837" sldId="2147483709"/>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2035093857" sldId="2147483710"/>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3580425807" sldId="2147483711"/>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540183220" sldId="2147483712"/>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1339316580" sldId="2147483713"/>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3007235030" sldId="2147483714"/>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1695650685" sldId="2147483715"/>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277157411" sldId="2147483716"/>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2598451725" sldId="2147483717"/>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3288029929" sldId="2147483718"/>
          </pc:sldLayoutMkLst>
        </pc:sldLayoutChg>
        <pc:sldLayoutChg chg="add del mod replId">
          <pc:chgData name="Eric Doezema" userId="S::eric@opelgrowers.com::803ce37c-64be-499d-842f-d97abe9b1ceb" providerId="AD" clId="Web-{A63926E3-2D48-F12D-5908-703A84B16104}" dt="2024-09-18T12:58:02.324" v="332"/>
          <pc:sldLayoutMkLst>
            <pc:docMk/>
            <pc:sldMasterMk cId="369000361" sldId="2147483708"/>
            <pc:sldLayoutMk cId="1510564413" sldId="2147483719"/>
          </pc:sldLayoutMkLst>
        </pc:sldLayoutChg>
      </pc:sldMasterChg>
      <pc:sldMasterChg chg="add del addSldLayout delSldLayout modSldLayout">
        <pc:chgData name="Eric Doezema" userId="S::eric@opelgrowers.com::803ce37c-64be-499d-842f-d97abe9b1ceb" providerId="AD" clId="Web-{A63926E3-2D48-F12D-5908-703A84B16104}" dt="2024-09-18T12:58:00.605" v="331"/>
        <pc:sldMasterMkLst>
          <pc:docMk/>
          <pc:sldMasterMk cId="3399983868" sldId="2147483720"/>
        </pc:sldMasterMkLst>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2794402861" sldId="2147483721"/>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3068857136" sldId="2147483722"/>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2513905494" sldId="2147483723"/>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3784675674" sldId="2147483724"/>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629496062" sldId="2147483725"/>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1920247192" sldId="2147483726"/>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1933085185" sldId="2147483727"/>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1460594829" sldId="2147483728"/>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779128786" sldId="2147483729"/>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4257169577" sldId="2147483730"/>
          </pc:sldLayoutMkLst>
        </pc:sldLayoutChg>
        <pc:sldLayoutChg chg="add del mod replId">
          <pc:chgData name="Eric Doezema" userId="S::eric@opelgrowers.com::803ce37c-64be-499d-842f-d97abe9b1ceb" providerId="AD" clId="Web-{A63926E3-2D48-F12D-5908-703A84B16104}" dt="2024-09-18T12:58:00.605" v="331"/>
          <pc:sldLayoutMkLst>
            <pc:docMk/>
            <pc:sldMasterMk cId="3399983868" sldId="2147483720"/>
            <pc:sldLayoutMk cId="307419821" sldId="2147483731"/>
          </pc:sldLayoutMkLst>
        </pc:sldLayoutChg>
      </pc:sldMasterChg>
    </pc:docChg>
  </pc:docChgLst>
  <pc:docChgLst>
    <pc:chgData name="Eric Doezema" userId="803ce37c-64be-499d-842f-d97abe9b1ceb" providerId="ADAL" clId="{2E326A3B-B86F-43C4-A659-7E916B9002FE}"/>
    <pc:docChg chg="custSel addSld modSld sldOrd">
      <pc:chgData name="Eric Doezema" userId="803ce37c-64be-499d-842f-d97abe9b1ceb" providerId="ADAL" clId="{2E326A3B-B86F-43C4-A659-7E916B9002FE}" dt="2025-02-22T11:27:35.206" v="10" actId="478"/>
      <pc:docMkLst>
        <pc:docMk/>
      </pc:docMkLst>
      <pc:sldChg chg="delSp mod">
        <pc:chgData name="Eric Doezema" userId="803ce37c-64be-499d-842f-d97abe9b1ceb" providerId="ADAL" clId="{2E326A3B-B86F-43C4-A659-7E916B9002FE}" dt="2025-02-22T11:27:35.206" v="10" actId="478"/>
        <pc:sldMkLst>
          <pc:docMk/>
          <pc:sldMk cId="2402883398" sldId="308"/>
        </pc:sldMkLst>
        <pc:graphicFrameChg chg="del">
          <ac:chgData name="Eric Doezema" userId="803ce37c-64be-499d-842f-d97abe9b1ceb" providerId="ADAL" clId="{2E326A3B-B86F-43C4-A659-7E916B9002FE}" dt="2025-02-22T11:27:35.206" v="10" actId="478"/>
          <ac:graphicFrameMkLst>
            <pc:docMk/>
            <pc:sldMk cId="2402883398" sldId="308"/>
            <ac:graphicFrameMk id="2" creationId="{8D43185D-EFBA-EE36-E9F6-01CD679014E5}"/>
          </ac:graphicFrameMkLst>
        </pc:graphicFrameChg>
      </pc:sldChg>
      <pc:sldChg chg="addSp delSp modSp new mod ord setBg">
        <pc:chgData name="Eric Doezema" userId="803ce37c-64be-499d-842f-d97abe9b1ceb" providerId="ADAL" clId="{2E326A3B-B86F-43C4-A659-7E916B9002FE}" dt="2025-02-20T16:46:33.456" v="9" actId="1076"/>
        <pc:sldMkLst>
          <pc:docMk/>
          <pc:sldMk cId="172253849" sldId="309"/>
        </pc:sldMkLst>
        <pc:spChg chg="add">
          <ac:chgData name="Eric Doezema" userId="803ce37c-64be-499d-842f-d97abe9b1ceb" providerId="ADAL" clId="{2E326A3B-B86F-43C4-A659-7E916B9002FE}" dt="2025-02-20T16:46:11.222" v="7" actId="26606"/>
          <ac:spMkLst>
            <pc:docMk/>
            <pc:sldMk cId="172253849" sldId="309"/>
            <ac:spMk id="1032" creationId="{5F9CFCE6-877F-4858-B8BD-2C52CA8AFBC4}"/>
          </ac:spMkLst>
        </pc:spChg>
        <pc:spChg chg="add">
          <ac:chgData name="Eric Doezema" userId="803ce37c-64be-499d-842f-d97abe9b1ceb" providerId="ADAL" clId="{2E326A3B-B86F-43C4-A659-7E916B9002FE}" dt="2025-02-20T16:46:11.222" v="7" actId="26606"/>
          <ac:spMkLst>
            <pc:docMk/>
            <pc:sldMk cId="172253849" sldId="309"/>
            <ac:spMk id="1034" creationId="{8213F8A0-12AE-4514-8372-0DD766EC28EE}"/>
          </ac:spMkLst>
        </pc:spChg>
        <pc:spChg chg="add">
          <ac:chgData name="Eric Doezema" userId="803ce37c-64be-499d-842f-d97abe9b1ceb" providerId="ADAL" clId="{2E326A3B-B86F-43C4-A659-7E916B9002FE}" dt="2025-02-20T16:46:11.222" v="7" actId="26606"/>
          <ac:spMkLst>
            <pc:docMk/>
            <pc:sldMk cId="172253849" sldId="309"/>
            <ac:spMk id="1036" creationId="{9EFF17D4-9A8C-4CE5-B096-D8CCD4400437}"/>
          </ac:spMkLst>
        </pc:spChg>
        <pc:picChg chg="add mod">
          <ac:chgData name="Eric Doezema" userId="803ce37c-64be-499d-842f-d97abe9b1ceb" providerId="ADAL" clId="{2E326A3B-B86F-43C4-A659-7E916B9002FE}" dt="2025-02-20T16:46:33.456" v="9" actId="1076"/>
          <ac:picMkLst>
            <pc:docMk/>
            <pc:sldMk cId="172253849" sldId="309"/>
            <ac:picMk id="1026" creationId="{AAD49DC1-5B08-89BE-1516-59CC260E9B21}"/>
          </ac:picMkLst>
        </pc:picChg>
        <pc:picChg chg="add mod">
          <ac:chgData name="Eric Doezema" userId="803ce37c-64be-499d-842f-d97abe9b1ceb" providerId="ADAL" clId="{2E326A3B-B86F-43C4-A659-7E916B9002FE}" dt="2025-02-20T16:46:33.456" v="9" actId="1076"/>
          <ac:picMkLst>
            <pc:docMk/>
            <pc:sldMk cId="172253849" sldId="309"/>
            <ac:picMk id="1027" creationId="{00F377C8-2E03-652F-B786-41127690A2D0}"/>
          </ac:picMkLst>
        </pc:picChg>
      </pc:sldChg>
    </pc:docChg>
  </pc:docChgLst>
  <pc:docChgLst>
    <pc:chgData name="Eric Doezema" userId="S::eric@opelgrowers.com::803ce37c-64be-499d-842f-d97abe9b1ceb" providerId="AD" clId="Web-{FFCA8E0D-01EC-A05A-A786-0806C04CA364}"/>
    <pc:docChg chg="addSld modSld modMainMaster">
      <pc:chgData name="Eric Doezema" userId="S::eric@opelgrowers.com::803ce37c-64be-499d-842f-d97abe9b1ceb" providerId="AD" clId="Web-{FFCA8E0D-01EC-A05A-A786-0806C04CA364}" dt="2024-09-19T10:09:57.785" v="865" actId="1076"/>
      <pc:docMkLst>
        <pc:docMk/>
      </pc:docMkLst>
      <pc:sldChg chg="modSp modTransition">
        <pc:chgData name="Eric Doezema" userId="S::eric@opelgrowers.com::803ce37c-64be-499d-842f-d97abe9b1ceb" providerId="AD" clId="Web-{FFCA8E0D-01EC-A05A-A786-0806C04CA364}" dt="2024-09-19T09:46:48.247" v="710"/>
        <pc:sldMkLst>
          <pc:docMk/>
          <pc:sldMk cId="2324541168" sldId="256"/>
        </pc:sldMkLst>
      </pc:sldChg>
      <pc:sldChg chg="modTransition">
        <pc:chgData name="Eric Doezema" userId="S::eric@opelgrowers.com::803ce37c-64be-499d-842f-d97abe9b1ceb" providerId="AD" clId="Web-{FFCA8E0D-01EC-A05A-A786-0806C04CA364}" dt="2024-09-19T09:48:20.937" v="714"/>
        <pc:sldMkLst>
          <pc:docMk/>
          <pc:sldMk cId="1154456896" sldId="257"/>
        </pc:sldMkLst>
      </pc:sldChg>
      <pc:sldChg chg="modTransition">
        <pc:chgData name="Eric Doezema" userId="S::eric@opelgrowers.com::803ce37c-64be-499d-842f-d97abe9b1ceb" providerId="AD" clId="Web-{FFCA8E0D-01EC-A05A-A786-0806C04CA364}" dt="2024-09-19T09:47:39.967" v="713"/>
        <pc:sldMkLst>
          <pc:docMk/>
          <pc:sldMk cId="625917388" sldId="258"/>
        </pc:sldMkLst>
      </pc:sldChg>
      <pc:sldChg chg="modTransition">
        <pc:chgData name="Eric Doezema" userId="S::eric@opelgrowers.com::803ce37c-64be-499d-842f-d97abe9b1ceb" providerId="AD" clId="Web-{FFCA8E0D-01EC-A05A-A786-0806C04CA364}" dt="2024-09-19T09:48:47.110" v="715"/>
        <pc:sldMkLst>
          <pc:docMk/>
          <pc:sldMk cId="1667775745" sldId="259"/>
        </pc:sldMkLst>
      </pc:sldChg>
      <pc:sldChg chg="modSp modTransition">
        <pc:chgData name="Eric Doezema" userId="S::eric@opelgrowers.com::803ce37c-64be-499d-842f-d97abe9b1ceb" providerId="AD" clId="Web-{FFCA8E0D-01EC-A05A-A786-0806C04CA364}" dt="2024-09-19T09:49:17.579" v="717"/>
        <pc:sldMkLst>
          <pc:docMk/>
          <pc:sldMk cId="1859705027" sldId="260"/>
        </pc:sldMkLst>
      </pc:sldChg>
      <pc:sldChg chg="modTransition">
        <pc:chgData name="Eric Doezema" userId="S::eric@opelgrowers.com::803ce37c-64be-499d-842f-d97abe9b1ceb" providerId="AD" clId="Web-{FFCA8E0D-01EC-A05A-A786-0806C04CA364}" dt="2024-09-19T09:36:43.496" v="528"/>
        <pc:sldMkLst>
          <pc:docMk/>
          <pc:sldMk cId="849950180" sldId="261"/>
        </pc:sldMkLst>
      </pc:sldChg>
      <pc:sldChg chg="modTransition">
        <pc:chgData name="Eric Doezema" userId="S::eric@opelgrowers.com::803ce37c-64be-499d-842f-d97abe9b1ceb" providerId="AD" clId="Web-{FFCA8E0D-01EC-A05A-A786-0806C04CA364}" dt="2024-09-19T09:36:43.496" v="528"/>
        <pc:sldMkLst>
          <pc:docMk/>
          <pc:sldMk cId="3047055785" sldId="262"/>
        </pc:sldMkLst>
      </pc:sldChg>
      <pc:sldChg chg="modTransition">
        <pc:chgData name="Eric Doezema" userId="S::eric@opelgrowers.com::803ce37c-64be-499d-842f-d97abe9b1ceb" providerId="AD" clId="Web-{FFCA8E0D-01EC-A05A-A786-0806C04CA364}" dt="2024-09-19T09:44:05.821" v="685"/>
        <pc:sldMkLst>
          <pc:docMk/>
          <pc:sldMk cId="1547266858" sldId="263"/>
        </pc:sldMkLst>
      </pc:sldChg>
      <pc:sldChg chg="modTransition">
        <pc:chgData name="Eric Doezema" userId="S::eric@opelgrowers.com::803ce37c-64be-499d-842f-d97abe9b1ceb" providerId="AD" clId="Web-{FFCA8E0D-01EC-A05A-A786-0806C04CA364}" dt="2024-09-19T09:36:43.496" v="528"/>
        <pc:sldMkLst>
          <pc:docMk/>
          <pc:sldMk cId="1438465481" sldId="264"/>
        </pc:sldMkLst>
      </pc:sldChg>
      <pc:sldChg chg="modTransition">
        <pc:chgData name="Eric Doezema" userId="S::eric@opelgrowers.com::803ce37c-64be-499d-842f-d97abe9b1ceb" providerId="AD" clId="Web-{FFCA8E0D-01EC-A05A-A786-0806C04CA364}" dt="2024-09-19T09:51:42.318" v="725"/>
        <pc:sldMkLst>
          <pc:docMk/>
          <pc:sldMk cId="1040196319" sldId="265"/>
        </pc:sldMkLst>
      </pc:sldChg>
      <pc:sldChg chg="addSp delSp modSp modTransition">
        <pc:chgData name="Eric Doezema" userId="S::eric@opelgrowers.com::803ce37c-64be-499d-842f-d97abe9b1ceb" providerId="AD" clId="Web-{FFCA8E0D-01EC-A05A-A786-0806C04CA364}" dt="2024-09-19T10:09:57.785" v="865" actId="1076"/>
        <pc:sldMkLst>
          <pc:docMk/>
          <pc:sldMk cId="240890968" sldId="266"/>
        </pc:sldMkLst>
      </pc:sldChg>
      <pc:sldChg chg="modTransition">
        <pc:chgData name="Eric Doezema" userId="S::eric@opelgrowers.com::803ce37c-64be-499d-842f-d97abe9b1ceb" providerId="AD" clId="Web-{FFCA8E0D-01EC-A05A-A786-0806C04CA364}" dt="2024-09-19T09:46:55.872" v="711"/>
        <pc:sldMkLst>
          <pc:docMk/>
          <pc:sldMk cId="3141775641" sldId="267"/>
        </pc:sldMkLst>
      </pc:sldChg>
      <pc:sldChg chg="modTransition">
        <pc:chgData name="Eric Doezema" userId="S::eric@opelgrowers.com::803ce37c-64be-499d-842f-d97abe9b1ceb" providerId="AD" clId="Web-{FFCA8E0D-01EC-A05A-A786-0806C04CA364}" dt="2024-09-19T09:49:22.658" v="718"/>
        <pc:sldMkLst>
          <pc:docMk/>
          <pc:sldMk cId="2153335646" sldId="268"/>
        </pc:sldMkLst>
      </pc:sldChg>
      <pc:sldChg chg="modTransition">
        <pc:chgData name="Eric Doezema" userId="S::eric@opelgrowers.com::803ce37c-64be-499d-842f-d97abe9b1ceb" providerId="AD" clId="Web-{FFCA8E0D-01EC-A05A-A786-0806C04CA364}" dt="2024-09-19T09:44:05.821" v="688"/>
        <pc:sldMkLst>
          <pc:docMk/>
          <pc:sldMk cId="2995615933" sldId="269"/>
        </pc:sldMkLst>
      </pc:sldChg>
      <pc:sldChg chg="modTransition">
        <pc:chgData name="Eric Doezema" userId="S::eric@opelgrowers.com::803ce37c-64be-499d-842f-d97abe9b1ceb" providerId="AD" clId="Web-{FFCA8E0D-01EC-A05A-A786-0806C04CA364}" dt="2024-09-19T09:50:11.768" v="720"/>
        <pc:sldMkLst>
          <pc:docMk/>
          <pc:sldMk cId="1034929783" sldId="270"/>
        </pc:sldMkLst>
      </pc:sldChg>
      <pc:sldChg chg="modSp modTransition">
        <pc:chgData name="Eric Doezema" userId="S::eric@opelgrowers.com::803ce37c-64be-499d-842f-d97abe9b1ceb" providerId="AD" clId="Web-{FFCA8E0D-01EC-A05A-A786-0806C04CA364}" dt="2024-09-19T09:50:26.128" v="721"/>
        <pc:sldMkLst>
          <pc:docMk/>
          <pc:sldMk cId="3789077593" sldId="271"/>
        </pc:sldMkLst>
      </pc:sldChg>
      <pc:sldChg chg="modTransition">
        <pc:chgData name="Eric Doezema" userId="S::eric@opelgrowers.com::803ce37c-64be-499d-842f-d97abe9b1ceb" providerId="AD" clId="Web-{FFCA8E0D-01EC-A05A-A786-0806C04CA364}" dt="2024-09-19T09:50:45.004" v="722"/>
        <pc:sldMkLst>
          <pc:docMk/>
          <pc:sldMk cId="3608666745" sldId="272"/>
        </pc:sldMkLst>
      </pc:sldChg>
      <pc:sldChg chg="modTransition">
        <pc:chgData name="Eric Doezema" userId="S::eric@opelgrowers.com::803ce37c-64be-499d-842f-d97abe9b1ceb" providerId="AD" clId="Web-{FFCA8E0D-01EC-A05A-A786-0806C04CA364}" dt="2024-09-19T09:51:11.067" v="723"/>
        <pc:sldMkLst>
          <pc:docMk/>
          <pc:sldMk cId="1131543172" sldId="273"/>
        </pc:sldMkLst>
      </pc:sldChg>
      <pc:sldChg chg="modTransition">
        <pc:chgData name="Eric Doezema" userId="S::eric@opelgrowers.com::803ce37c-64be-499d-842f-d97abe9b1ceb" providerId="AD" clId="Web-{FFCA8E0D-01EC-A05A-A786-0806C04CA364}" dt="2024-09-19T09:45:05.229" v="696"/>
        <pc:sldMkLst>
          <pc:docMk/>
          <pc:sldMk cId="3876119682" sldId="274"/>
        </pc:sldMkLst>
      </pc:sldChg>
      <pc:sldChg chg="modTransition">
        <pc:chgData name="Eric Doezema" userId="S::eric@opelgrowers.com::803ce37c-64be-499d-842f-d97abe9b1ceb" providerId="AD" clId="Web-{FFCA8E0D-01EC-A05A-A786-0806C04CA364}" dt="2024-09-19T09:45:05.229" v="697"/>
        <pc:sldMkLst>
          <pc:docMk/>
          <pc:sldMk cId="834842936" sldId="275"/>
        </pc:sldMkLst>
      </pc:sldChg>
      <pc:sldChg chg="modTransition">
        <pc:chgData name="Eric Doezema" userId="S::eric@opelgrowers.com::803ce37c-64be-499d-842f-d97abe9b1ceb" providerId="AD" clId="Web-{FFCA8E0D-01EC-A05A-A786-0806C04CA364}" dt="2024-09-19T09:52:53.366" v="730"/>
        <pc:sldMkLst>
          <pc:docMk/>
          <pc:sldMk cId="3129761790" sldId="276"/>
        </pc:sldMkLst>
      </pc:sldChg>
      <pc:sldChg chg="modTransition">
        <pc:chgData name="Eric Doezema" userId="S::eric@opelgrowers.com::803ce37c-64be-499d-842f-d97abe9b1ceb" providerId="AD" clId="Web-{FFCA8E0D-01EC-A05A-A786-0806C04CA364}" dt="2024-09-19T09:36:43.496" v="528"/>
        <pc:sldMkLst>
          <pc:docMk/>
          <pc:sldMk cId="2142827266" sldId="277"/>
        </pc:sldMkLst>
      </pc:sldChg>
      <pc:sldChg chg="modTransition">
        <pc:chgData name="Eric Doezema" userId="S::eric@opelgrowers.com::803ce37c-64be-499d-842f-d97abe9b1ceb" providerId="AD" clId="Web-{FFCA8E0D-01EC-A05A-A786-0806C04CA364}" dt="2024-09-19T09:44:05.821" v="690"/>
        <pc:sldMkLst>
          <pc:docMk/>
          <pc:sldMk cId="3528142893" sldId="278"/>
        </pc:sldMkLst>
      </pc:sldChg>
      <pc:sldChg chg="modTransition">
        <pc:chgData name="Eric Doezema" userId="S::eric@opelgrowers.com::803ce37c-64be-499d-842f-d97abe9b1ceb" providerId="AD" clId="Web-{FFCA8E0D-01EC-A05A-A786-0806C04CA364}" dt="2024-09-19T09:51:19.458" v="724"/>
        <pc:sldMkLst>
          <pc:docMk/>
          <pc:sldMk cId="2769543368" sldId="279"/>
        </pc:sldMkLst>
      </pc:sldChg>
      <pc:sldChg chg="modTransition">
        <pc:chgData name="Eric Doezema" userId="S::eric@opelgrowers.com::803ce37c-64be-499d-842f-d97abe9b1ceb" providerId="AD" clId="Web-{FFCA8E0D-01EC-A05A-A786-0806C04CA364}" dt="2024-09-19T09:52:20.178" v="727"/>
        <pc:sldMkLst>
          <pc:docMk/>
          <pc:sldMk cId="4123845647" sldId="280"/>
        </pc:sldMkLst>
      </pc:sldChg>
      <pc:sldChg chg="modTransition">
        <pc:chgData name="Eric Doezema" userId="S::eric@opelgrowers.com::803ce37c-64be-499d-842f-d97abe9b1ceb" providerId="AD" clId="Web-{FFCA8E0D-01EC-A05A-A786-0806C04CA364}" dt="2024-09-19T09:53:09.414" v="732"/>
        <pc:sldMkLst>
          <pc:docMk/>
          <pc:sldMk cId="1447031005" sldId="281"/>
        </pc:sldMkLst>
      </pc:sldChg>
      <pc:sldChg chg="modTransition">
        <pc:chgData name="Eric Doezema" userId="S::eric@opelgrowers.com::803ce37c-64be-499d-842f-d97abe9b1ceb" providerId="AD" clId="Web-{FFCA8E0D-01EC-A05A-A786-0806C04CA364}" dt="2024-09-19T09:53:04.851" v="731"/>
        <pc:sldMkLst>
          <pc:docMk/>
          <pc:sldMk cId="2456771666" sldId="283"/>
        </pc:sldMkLst>
      </pc:sldChg>
      <pc:sldChg chg="modTransition">
        <pc:chgData name="Eric Doezema" userId="S::eric@opelgrowers.com::803ce37c-64be-499d-842f-d97abe9b1ceb" providerId="AD" clId="Web-{FFCA8E0D-01EC-A05A-A786-0806C04CA364}" dt="2024-09-19T09:53:27.039" v="733"/>
        <pc:sldMkLst>
          <pc:docMk/>
          <pc:sldMk cId="473231162" sldId="284"/>
        </pc:sldMkLst>
      </pc:sldChg>
      <pc:sldChg chg="modTransition">
        <pc:chgData name="Eric Doezema" userId="S::eric@opelgrowers.com::803ce37c-64be-499d-842f-d97abe9b1ceb" providerId="AD" clId="Web-{FFCA8E0D-01EC-A05A-A786-0806C04CA364}" dt="2024-09-19T09:49:52.018" v="719"/>
        <pc:sldMkLst>
          <pc:docMk/>
          <pc:sldMk cId="2555047343" sldId="285"/>
        </pc:sldMkLst>
      </pc:sldChg>
      <pc:sldChg chg="modTransition">
        <pc:chgData name="Eric Doezema" userId="S::eric@opelgrowers.com::803ce37c-64be-499d-842f-d97abe9b1ceb" providerId="AD" clId="Web-{FFCA8E0D-01EC-A05A-A786-0806C04CA364}" dt="2024-09-19T09:45:05.229" v="700"/>
        <pc:sldMkLst>
          <pc:docMk/>
          <pc:sldMk cId="4271736607" sldId="286"/>
        </pc:sldMkLst>
      </pc:sldChg>
      <pc:sldChg chg="modTransition">
        <pc:chgData name="Eric Doezema" userId="S::eric@opelgrowers.com::803ce37c-64be-499d-842f-d97abe9b1ceb" providerId="AD" clId="Web-{FFCA8E0D-01EC-A05A-A786-0806C04CA364}" dt="2024-09-19T09:45:05.229" v="701"/>
        <pc:sldMkLst>
          <pc:docMk/>
          <pc:sldMk cId="2319871467" sldId="287"/>
        </pc:sldMkLst>
      </pc:sldChg>
      <pc:sldChg chg="modTransition">
        <pc:chgData name="Eric Doezema" userId="S::eric@opelgrowers.com::803ce37c-64be-499d-842f-d97abe9b1ceb" providerId="AD" clId="Web-{FFCA8E0D-01EC-A05A-A786-0806C04CA364}" dt="2024-09-19T09:42:57.506" v="684"/>
        <pc:sldMkLst>
          <pc:docMk/>
          <pc:sldMk cId="2576275651" sldId="288"/>
        </pc:sldMkLst>
      </pc:sldChg>
      <pc:sldChg chg="modTransition">
        <pc:chgData name="Eric Doezema" userId="S::eric@opelgrowers.com::803ce37c-64be-499d-842f-d97abe9b1ceb" providerId="AD" clId="Web-{FFCA8E0D-01EC-A05A-A786-0806C04CA364}" dt="2024-09-19T09:53:43.633" v="734"/>
        <pc:sldMkLst>
          <pc:docMk/>
          <pc:sldMk cId="3392688037" sldId="289"/>
        </pc:sldMkLst>
      </pc:sldChg>
      <pc:sldChg chg="modTransition">
        <pc:chgData name="Eric Doezema" userId="S::eric@opelgrowers.com::803ce37c-64be-499d-842f-d97abe9b1ceb" providerId="AD" clId="Web-{FFCA8E0D-01EC-A05A-A786-0806C04CA364}" dt="2024-09-19T09:53:55.165" v="735"/>
        <pc:sldMkLst>
          <pc:docMk/>
          <pc:sldMk cId="2173214378" sldId="290"/>
        </pc:sldMkLst>
      </pc:sldChg>
      <pc:sldChg chg="modTransition">
        <pc:chgData name="Eric Doezema" userId="S::eric@opelgrowers.com::803ce37c-64be-499d-842f-d97abe9b1ceb" providerId="AD" clId="Web-{FFCA8E0D-01EC-A05A-A786-0806C04CA364}" dt="2024-09-19T09:47:18.560" v="712"/>
        <pc:sldMkLst>
          <pc:docMk/>
          <pc:sldMk cId="4103478334" sldId="291"/>
        </pc:sldMkLst>
      </pc:sldChg>
      <pc:sldChg chg="modSp modTransition">
        <pc:chgData name="Eric Doezema" userId="S::eric@opelgrowers.com::803ce37c-64be-499d-842f-d97abe9b1ceb" providerId="AD" clId="Web-{FFCA8E0D-01EC-A05A-A786-0806C04CA364}" dt="2024-09-19T09:44:30.275" v="694"/>
        <pc:sldMkLst>
          <pc:docMk/>
          <pc:sldMk cId="808134520" sldId="292"/>
        </pc:sldMkLst>
      </pc:sldChg>
      <pc:sldChg chg="modTransition">
        <pc:chgData name="Eric Doezema" userId="S::eric@opelgrowers.com::803ce37c-64be-499d-842f-d97abe9b1ceb" providerId="AD" clId="Web-{FFCA8E0D-01EC-A05A-A786-0806C04CA364}" dt="2024-09-19T09:54:11.368" v="736"/>
        <pc:sldMkLst>
          <pc:docMk/>
          <pc:sldMk cId="155875952" sldId="294"/>
        </pc:sldMkLst>
      </pc:sldChg>
      <pc:sldChg chg="modTransition">
        <pc:chgData name="Eric Doezema" userId="S::eric@opelgrowers.com::803ce37c-64be-499d-842f-d97abe9b1ceb" providerId="AD" clId="Web-{FFCA8E0D-01EC-A05A-A786-0806C04CA364}" dt="2024-09-19T09:45:05.229" v="702"/>
        <pc:sldMkLst>
          <pc:docMk/>
          <pc:sldMk cId="3278042191" sldId="295"/>
        </pc:sldMkLst>
      </pc:sldChg>
      <pc:sldChg chg="modTransition">
        <pc:chgData name="Eric Doezema" userId="S::eric@opelgrowers.com::803ce37c-64be-499d-842f-d97abe9b1ceb" providerId="AD" clId="Web-{FFCA8E0D-01EC-A05A-A786-0806C04CA364}" dt="2024-09-19T09:36:43.496" v="528"/>
        <pc:sldMkLst>
          <pc:docMk/>
          <pc:sldMk cId="2723376753" sldId="296"/>
        </pc:sldMkLst>
      </pc:sldChg>
      <pc:sldChg chg="modTransition">
        <pc:chgData name="Eric Doezema" userId="S::eric@opelgrowers.com::803ce37c-64be-499d-842f-d97abe9b1ceb" providerId="AD" clId="Web-{FFCA8E0D-01EC-A05A-A786-0806C04CA364}" dt="2024-09-19T09:44:30.275" v="695"/>
        <pc:sldMkLst>
          <pc:docMk/>
          <pc:sldMk cId="53145892" sldId="297"/>
        </pc:sldMkLst>
      </pc:sldChg>
      <pc:sldChg chg="modTransition">
        <pc:chgData name="Eric Doezema" userId="S::eric@opelgrowers.com::803ce37c-64be-499d-842f-d97abe9b1ceb" providerId="AD" clId="Web-{FFCA8E0D-01EC-A05A-A786-0806C04CA364}" dt="2024-09-19T09:52:41.632" v="729"/>
        <pc:sldMkLst>
          <pc:docMk/>
          <pc:sldMk cId="2836188434" sldId="298"/>
        </pc:sldMkLst>
      </pc:sldChg>
      <pc:sldChg chg="modTransition">
        <pc:chgData name="Eric Doezema" userId="S::eric@opelgrowers.com::803ce37c-64be-499d-842f-d97abe9b1ceb" providerId="AD" clId="Web-{FFCA8E0D-01EC-A05A-A786-0806C04CA364}" dt="2024-09-19T09:45:21.745" v="703"/>
        <pc:sldMkLst>
          <pc:docMk/>
          <pc:sldMk cId="1161801699" sldId="299"/>
        </pc:sldMkLst>
      </pc:sldChg>
      <pc:sldChg chg="modTransition">
        <pc:chgData name="Eric Doezema" userId="S::eric@opelgrowers.com::803ce37c-64be-499d-842f-d97abe9b1ceb" providerId="AD" clId="Web-{FFCA8E0D-01EC-A05A-A786-0806C04CA364}" dt="2024-09-19T09:52:30.210" v="728"/>
        <pc:sldMkLst>
          <pc:docMk/>
          <pc:sldMk cId="2670839929" sldId="300"/>
        </pc:sldMkLst>
      </pc:sldChg>
      <pc:sldChg chg="modTransition">
        <pc:chgData name="Eric Doezema" userId="S::eric@opelgrowers.com::803ce37c-64be-499d-842f-d97abe9b1ceb" providerId="AD" clId="Web-{FFCA8E0D-01EC-A05A-A786-0806C04CA364}" dt="2024-09-19T09:54:24.072" v="737"/>
        <pc:sldMkLst>
          <pc:docMk/>
          <pc:sldMk cId="2450700596" sldId="301"/>
        </pc:sldMkLst>
      </pc:sldChg>
      <pc:sldChg chg="modTransition">
        <pc:chgData name="Eric Doezema" userId="S::eric@opelgrowers.com::803ce37c-64be-499d-842f-d97abe9b1ceb" providerId="AD" clId="Web-{FFCA8E0D-01EC-A05A-A786-0806C04CA364}" dt="2024-09-19T09:46:18.762" v="705"/>
        <pc:sldMkLst>
          <pc:docMk/>
          <pc:sldMk cId="2344120099" sldId="302"/>
        </pc:sldMkLst>
      </pc:sldChg>
      <pc:sldChg chg="modSp mod modTransition modShow">
        <pc:chgData name="Eric Doezema" userId="S::eric@opelgrowers.com::803ce37c-64be-499d-842f-d97abe9b1ceb" providerId="AD" clId="Web-{FFCA8E0D-01EC-A05A-A786-0806C04CA364}" dt="2024-09-19T09:36:43.496" v="528"/>
        <pc:sldMkLst>
          <pc:docMk/>
          <pc:sldMk cId="3289917723" sldId="303"/>
        </pc:sldMkLst>
      </pc:sldChg>
      <pc:sldChg chg="addSp delSp modSp new mod modTransition setBg">
        <pc:chgData name="Eric Doezema" userId="S::eric@opelgrowers.com::803ce37c-64be-499d-842f-d97abe9b1ceb" providerId="AD" clId="Web-{FFCA8E0D-01EC-A05A-A786-0806C04CA364}" dt="2024-09-19T09:46:18.762" v="706"/>
        <pc:sldMkLst>
          <pc:docMk/>
          <pc:sldMk cId="3848519362" sldId="304"/>
        </pc:sldMkLst>
      </pc:sldChg>
      <pc:sldChg chg="addSp delSp modSp new mod modTransition setBg">
        <pc:chgData name="Eric Doezema" userId="S::eric@opelgrowers.com::803ce37c-64be-499d-842f-d97abe9b1ceb" providerId="AD" clId="Web-{FFCA8E0D-01EC-A05A-A786-0806C04CA364}" dt="2024-09-19T09:46:18.762" v="707"/>
        <pc:sldMkLst>
          <pc:docMk/>
          <pc:sldMk cId="2829887631" sldId="305"/>
        </pc:sldMkLst>
      </pc:sldChg>
      <pc:sldChg chg="addSp delSp modSp new modTransition">
        <pc:chgData name="Eric Doezema" userId="S::eric@opelgrowers.com::803ce37c-64be-499d-842f-d97abe9b1ceb" providerId="AD" clId="Web-{FFCA8E0D-01EC-A05A-A786-0806C04CA364}" dt="2024-09-19T09:46:18.762" v="708"/>
        <pc:sldMkLst>
          <pc:docMk/>
          <pc:sldMk cId="1031648260" sldId="306"/>
        </pc:sldMkLst>
      </pc:sldChg>
      <pc:sldChg chg="delSp modSp new modTransition">
        <pc:chgData name="Eric Doezema" userId="S::eric@opelgrowers.com::803ce37c-64be-499d-842f-d97abe9b1ceb" providerId="AD" clId="Web-{FFCA8E0D-01EC-A05A-A786-0806C04CA364}" dt="2024-09-19T10:00:30.410" v="834" actId="20577"/>
        <pc:sldMkLst>
          <pc:docMk/>
          <pc:sldMk cId="3187261402" sldId="307"/>
        </pc:sldMkLst>
      </pc:sldChg>
      <pc:sldChg chg="delSp modSp new modTransition">
        <pc:chgData name="Eric Doezema" userId="S::eric@opelgrowers.com::803ce37c-64be-499d-842f-d97abe9b1ceb" providerId="AD" clId="Web-{FFCA8E0D-01EC-A05A-A786-0806C04CA364}" dt="2024-09-19T10:03:49.431" v="848" actId="1076"/>
        <pc:sldMkLst>
          <pc:docMk/>
          <pc:sldMk cId="2402883398" sldId="308"/>
        </pc:sldMkLst>
      </pc:sldChg>
      <pc:sldMasterChg chg="modTransition modSldLayout">
        <pc:chgData name="Eric Doezema" userId="S::eric@opelgrowers.com::803ce37c-64be-499d-842f-d97abe9b1ceb" providerId="AD" clId="Web-{FFCA8E0D-01EC-A05A-A786-0806C04CA364}" dt="2024-09-19T09:36:43.496" v="528"/>
        <pc:sldMasterMkLst>
          <pc:docMk/>
          <pc:sldMasterMk cId="1167033938" sldId="2147483648"/>
        </pc:sldMasterMkLst>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4206484156" sldId="2147483649"/>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1278837832" sldId="2147483650"/>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273839774" sldId="2147483651"/>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2546928621" sldId="2147483652"/>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2083541323" sldId="2147483653"/>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2083817167" sldId="2147483654"/>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3017789732" sldId="2147483655"/>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371981594" sldId="2147483656"/>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56585120" sldId="2147483657"/>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2460836546" sldId="2147483658"/>
          </pc:sldLayoutMkLst>
        </pc:sldLayoutChg>
        <pc:sldLayoutChg chg="modTransition">
          <pc:chgData name="Eric Doezema" userId="S::eric@opelgrowers.com::803ce37c-64be-499d-842f-d97abe9b1ceb" providerId="AD" clId="Web-{FFCA8E0D-01EC-A05A-A786-0806C04CA364}" dt="2024-09-19T09:36:43.496" v="528"/>
          <pc:sldLayoutMkLst>
            <pc:docMk/>
            <pc:sldMasterMk cId="1167033938" sldId="2147483648"/>
            <pc:sldLayoutMk cId="3146340586" sldId="2147483659"/>
          </pc:sldLayoutMkLst>
        </pc:sldLayoutChg>
      </pc:sldMasterChg>
    </pc:docChg>
  </pc:docChgLst>
  <pc:docChgLst>
    <pc:chgData name="Paul Pilon" userId="S::paul@opelgrowers.com::db61f0b0-4622-44c6-81b6-f673e60175be" providerId="AD" clId="Web-{C7DA3ABD-F125-0104-8988-01595FA47E41}"/>
    <pc:docChg chg="modSld">
      <pc:chgData name="Paul Pilon" userId="S::paul@opelgrowers.com::db61f0b0-4622-44c6-81b6-f673e60175be" providerId="AD" clId="Web-{C7DA3ABD-F125-0104-8988-01595FA47E41}" dt="2024-09-18T18:23:28.922" v="103" actId="20577"/>
      <pc:docMkLst>
        <pc:docMk/>
      </pc:docMkLst>
      <pc:sldChg chg="modSp">
        <pc:chgData name="Paul Pilon" userId="S::paul@opelgrowers.com::db61f0b0-4622-44c6-81b6-f673e60175be" providerId="AD" clId="Web-{C7DA3ABD-F125-0104-8988-01595FA47E41}" dt="2024-09-18T18:15:27.612" v="35" actId="20577"/>
        <pc:sldMkLst>
          <pc:docMk/>
          <pc:sldMk cId="1154456896" sldId="257"/>
        </pc:sldMkLst>
      </pc:sldChg>
      <pc:sldChg chg="modSp">
        <pc:chgData name="Paul Pilon" userId="S::paul@opelgrowers.com::db61f0b0-4622-44c6-81b6-f673e60175be" providerId="AD" clId="Web-{C7DA3ABD-F125-0104-8988-01595FA47E41}" dt="2024-09-18T18:16:20.160" v="38" actId="20577"/>
        <pc:sldMkLst>
          <pc:docMk/>
          <pc:sldMk cId="1859705027" sldId="260"/>
        </pc:sldMkLst>
      </pc:sldChg>
      <pc:sldChg chg="modSp">
        <pc:chgData name="Paul Pilon" userId="S::paul@opelgrowers.com::db61f0b0-4622-44c6-81b6-f673e60175be" providerId="AD" clId="Web-{C7DA3ABD-F125-0104-8988-01595FA47E41}" dt="2024-09-18T18:18:56.367" v="57" actId="20577"/>
        <pc:sldMkLst>
          <pc:docMk/>
          <pc:sldMk cId="1438465481" sldId="264"/>
        </pc:sldMkLst>
      </pc:sldChg>
      <pc:sldChg chg="modSp">
        <pc:chgData name="Paul Pilon" userId="S::paul@opelgrowers.com::db61f0b0-4622-44c6-81b6-f673e60175be" providerId="AD" clId="Web-{C7DA3ABD-F125-0104-8988-01595FA47E41}" dt="2024-09-18T18:18:13.132" v="49" actId="20577"/>
        <pc:sldMkLst>
          <pc:docMk/>
          <pc:sldMk cId="1040196319" sldId="265"/>
        </pc:sldMkLst>
      </pc:sldChg>
      <pc:sldChg chg="modSp">
        <pc:chgData name="Paul Pilon" userId="S::paul@opelgrowers.com::db61f0b0-4622-44c6-81b6-f673e60175be" providerId="AD" clId="Web-{C7DA3ABD-F125-0104-8988-01595FA47E41}" dt="2024-09-18T18:18:27.414" v="51" actId="20577"/>
        <pc:sldMkLst>
          <pc:docMk/>
          <pc:sldMk cId="240890968" sldId="266"/>
        </pc:sldMkLst>
      </pc:sldChg>
      <pc:sldChg chg="modSp">
        <pc:chgData name="Paul Pilon" userId="S::paul@opelgrowers.com::db61f0b0-4622-44c6-81b6-f673e60175be" providerId="AD" clId="Web-{C7DA3ABD-F125-0104-8988-01595FA47E41}" dt="2024-09-18T18:13:19.374" v="31" actId="20577"/>
        <pc:sldMkLst>
          <pc:docMk/>
          <pc:sldMk cId="3141775641" sldId="267"/>
        </pc:sldMkLst>
      </pc:sldChg>
      <pc:sldChg chg="modSp">
        <pc:chgData name="Paul Pilon" userId="S::paul@opelgrowers.com::db61f0b0-4622-44c6-81b6-f673e60175be" providerId="AD" clId="Web-{C7DA3ABD-F125-0104-8988-01595FA47E41}" dt="2024-09-18T18:17:45.912" v="45" actId="20577"/>
        <pc:sldMkLst>
          <pc:docMk/>
          <pc:sldMk cId="1131543172" sldId="273"/>
        </pc:sldMkLst>
      </pc:sldChg>
      <pc:sldChg chg="modSp">
        <pc:chgData name="Paul Pilon" userId="S::paul@opelgrowers.com::db61f0b0-4622-44c6-81b6-f673e60175be" providerId="AD" clId="Web-{C7DA3ABD-F125-0104-8988-01595FA47E41}" dt="2024-09-18T18:19:40.478" v="63" actId="14100"/>
        <pc:sldMkLst>
          <pc:docMk/>
          <pc:sldMk cId="3876119682" sldId="274"/>
        </pc:sldMkLst>
      </pc:sldChg>
      <pc:sldChg chg="modSp">
        <pc:chgData name="Paul Pilon" userId="S::paul@opelgrowers.com::db61f0b0-4622-44c6-81b6-f673e60175be" providerId="AD" clId="Web-{C7DA3ABD-F125-0104-8988-01595FA47E41}" dt="2024-09-18T18:20:02.010" v="68" actId="20577"/>
        <pc:sldMkLst>
          <pc:docMk/>
          <pc:sldMk cId="834842936" sldId="275"/>
        </pc:sldMkLst>
      </pc:sldChg>
      <pc:sldChg chg="modSp">
        <pc:chgData name="Paul Pilon" userId="S::paul@opelgrowers.com::db61f0b0-4622-44c6-81b6-f673e60175be" providerId="AD" clId="Web-{C7DA3ABD-F125-0104-8988-01595FA47E41}" dt="2024-09-18T18:20:06.338" v="69" actId="20577"/>
        <pc:sldMkLst>
          <pc:docMk/>
          <pc:sldMk cId="3129761790" sldId="276"/>
        </pc:sldMkLst>
      </pc:sldChg>
      <pc:sldChg chg="modSp">
        <pc:chgData name="Paul Pilon" userId="S::paul@opelgrowers.com::db61f0b0-4622-44c6-81b6-f673e60175be" providerId="AD" clId="Web-{C7DA3ABD-F125-0104-8988-01595FA47E41}" dt="2024-09-18T18:15:01.002" v="32" actId="20577"/>
        <pc:sldMkLst>
          <pc:docMk/>
          <pc:sldMk cId="2142827266" sldId="277"/>
        </pc:sldMkLst>
      </pc:sldChg>
      <pc:sldChg chg="modSp">
        <pc:chgData name="Paul Pilon" userId="S::paul@opelgrowers.com::db61f0b0-4622-44c6-81b6-f673e60175be" providerId="AD" clId="Web-{C7DA3ABD-F125-0104-8988-01595FA47E41}" dt="2024-09-18T18:18:30.054" v="52" actId="20577"/>
        <pc:sldMkLst>
          <pc:docMk/>
          <pc:sldMk cId="4123845647" sldId="280"/>
        </pc:sldMkLst>
      </pc:sldChg>
      <pc:sldChg chg="modSp">
        <pc:chgData name="Paul Pilon" userId="S::paul@opelgrowers.com::db61f0b0-4622-44c6-81b6-f673e60175be" providerId="AD" clId="Web-{C7DA3ABD-F125-0104-8988-01595FA47E41}" dt="2024-09-18T18:20:30.792" v="72" actId="20577"/>
        <pc:sldMkLst>
          <pc:docMk/>
          <pc:sldMk cId="473231162" sldId="284"/>
        </pc:sldMkLst>
      </pc:sldChg>
      <pc:sldChg chg="modSp">
        <pc:chgData name="Paul Pilon" userId="S::paul@opelgrowers.com::db61f0b0-4622-44c6-81b6-f673e60175be" providerId="AD" clId="Web-{C7DA3ABD-F125-0104-8988-01595FA47E41}" dt="2024-09-18T18:20:54.761" v="80" actId="14100"/>
        <pc:sldMkLst>
          <pc:docMk/>
          <pc:sldMk cId="4271736607" sldId="286"/>
        </pc:sldMkLst>
      </pc:sldChg>
      <pc:sldChg chg="modSp">
        <pc:chgData name="Paul Pilon" userId="S::paul@opelgrowers.com::db61f0b0-4622-44c6-81b6-f673e60175be" providerId="AD" clId="Web-{C7DA3ABD-F125-0104-8988-01595FA47E41}" dt="2024-09-18T18:21:04.777" v="83" actId="20577"/>
        <pc:sldMkLst>
          <pc:docMk/>
          <pc:sldMk cId="2319871467" sldId="287"/>
        </pc:sldMkLst>
      </pc:sldChg>
      <pc:sldChg chg="modSp">
        <pc:chgData name="Paul Pilon" userId="S::paul@opelgrowers.com::db61f0b0-4622-44c6-81b6-f673e60175be" providerId="AD" clId="Web-{C7DA3ABD-F125-0104-8988-01595FA47E41}" dt="2024-09-18T18:20:39.620" v="74" actId="20577"/>
        <pc:sldMkLst>
          <pc:docMk/>
          <pc:sldMk cId="3392688037" sldId="289"/>
        </pc:sldMkLst>
      </pc:sldChg>
      <pc:sldChg chg="modSp">
        <pc:chgData name="Paul Pilon" userId="S::paul@opelgrowers.com::db61f0b0-4622-44c6-81b6-f673e60175be" providerId="AD" clId="Web-{C7DA3ABD-F125-0104-8988-01595FA47E41}" dt="2024-09-18T18:20:45.808" v="76" actId="20577"/>
        <pc:sldMkLst>
          <pc:docMk/>
          <pc:sldMk cId="2173214378" sldId="290"/>
        </pc:sldMkLst>
      </pc:sldChg>
      <pc:sldChg chg="modSp">
        <pc:chgData name="Paul Pilon" userId="S::paul@opelgrowers.com::db61f0b0-4622-44c6-81b6-f673e60175be" providerId="AD" clId="Web-{C7DA3ABD-F125-0104-8988-01595FA47E41}" dt="2024-09-18T18:19:11.868" v="60" actId="20577"/>
        <pc:sldMkLst>
          <pc:docMk/>
          <pc:sldMk cId="808134520" sldId="292"/>
        </pc:sldMkLst>
      </pc:sldChg>
      <pc:sldChg chg="modSp">
        <pc:chgData name="Paul Pilon" userId="S::paul@opelgrowers.com::db61f0b0-4622-44c6-81b6-f673e60175be" providerId="AD" clId="Web-{C7DA3ABD-F125-0104-8988-01595FA47E41}" dt="2024-09-18T18:21:02.371" v="82" actId="20577"/>
        <pc:sldMkLst>
          <pc:docMk/>
          <pc:sldMk cId="155875952" sldId="294"/>
        </pc:sldMkLst>
      </pc:sldChg>
      <pc:sldChg chg="modSp">
        <pc:chgData name="Paul Pilon" userId="S::paul@opelgrowers.com::db61f0b0-4622-44c6-81b6-f673e60175be" providerId="AD" clId="Web-{C7DA3ABD-F125-0104-8988-01595FA47E41}" dt="2024-09-18T18:21:26.043" v="89" actId="20577"/>
        <pc:sldMkLst>
          <pc:docMk/>
          <pc:sldMk cId="3278042191" sldId="295"/>
        </pc:sldMkLst>
      </pc:sldChg>
      <pc:sldChg chg="modSp">
        <pc:chgData name="Paul Pilon" userId="S::paul@opelgrowers.com::db61f0b0-4622-44c6-81b6-f673e60175be" providerId="AD" clId="Web-{C7DA3ABD-F125-0104-8988-01595FA47E41}" dt="2024-09-18T18:21:12.449" v="87" actId="14100"/>
        <pc:sldMkLst>
          <pc:docMk/>
          <pc:sldMk cId="2450700596" sldId="301"/>
        </pc:sldMkLst>
      </pc:sldChg>
      <pc:sldChg chg="modSp">
        <pc:chgData name="Paul Pilon" userId="S::paul@opelgrowers.com::db61f0b0-4622-44c6-81b6-f673e60175be" providerId="AD" clId="Web-{C7DA3ABD-F125-0104-8988-01595FA47E41}" dt="2024-09-18T18:22:48.952" v="98" actId="20577"/>
        <pc:sldMkLst>
          <pc:docMk/>
          <pc:sldMk cId="2829887631" sldId="305"/>
        </pc:sldMkLst>
      </pc:sldChg>
      <pc:sldChg chg="modSp">
        <pc:chgData name="Paul Pilon" userId="S::paul@opelgrowers.com::db61f0b0-4622-44c6-81b6-f673e60175be" providerId="AD" clId="Web-{C7DA3ABD-F125-0104-8988-01595FA47E41}" dt="2024-09-18T18:23:28.922" v="103" actId="20577"/>
        <pc:sldMkLst>
          <pc:docMk/>
          <pc:sldMk cId="1031648260" sldId="306"/>
        </pc:sldMkLst>
      </pc:sldChg>
    </pc:docChg>
  </pc:docChgLst>
  <pc:docChgLst>
    <pc:chgData name="Eric Doezema" userId="S::eric@opelgrowers.com::803ce37c-64be-499d-842f-d97abe9b1ceb" providerId="AD" clId="Web-{99D7C112-EDFD-C74F-0D48-48229430AF34}"/>
    <pc:docChg chg="addSld modSld">
      <pc:chgData name="Eric Doezema" userId="S::eric@opelgrowers.com::803ce37c-64be-499d-842f-d97abe9b1ceb" providerId="AD" clId="Web-{99D7C112-EDFD-C74F-0D48-48229430AF34}" dt="2024-08-06T17:25:59.406" v="20" actId="14100"/>
      <pc:docMkLst>
        <pc:docMk/>
      </pc:docMkLst>
      <pc:sldChg chg="addSp delSp modSp new">
        <pc:chgData name="Eric Doezema" userId="S::eric@opelgrowers.com::803ce37c-64be-499d-842f-d97abe9b1ceb" providerId="AD" clId="Web-{99D7C112-EDFD-C74F-0D48-48229430AF34}" dt="2024-08-06T17:25:59.406" v="20" actId="14100"/>
        <pc:sldMkLst>
          <pc:docMk/>
          <pc:sldMk cId="4103478334" sldId="291"/>
        </pc:sldMkLst>
      </pc:sldChg>
    </pc:docChg>
  </pc:docChgLst>
  <pc:docChgLst>
    <pc:chgData name="Allison Hembree" userId="S::allison@opelgrowers.com::b44f1f19-06c5-4643-a119-89d0eb2f2d83" providerId="AD" clId="Web-{B754D4E5-80C1-7108-1324-5FBAC48B0C91}"/>
    <pc:docChg chg="mod">
      <pc:chgData name="Allison Hembree" userId="S::allison@opelgrowers.com::b44f1f19-06c5-4643-a119-89d0eb2f2d83" providerId="AD" clId="Web-{B754D4E5-80C1-7108-1324-5FBAC48B0C91}" dt="2025-02-21T14:37:29.448" v="0"/>
      <pc:docMkLst>
        <pc:docMk/>
      </pc:docMkLst>
    </pc:docChg>
  </pc:docChgLst>
</pc:chgInfo>
</file>

<file path=ppt/comments/modernComment_109_3E0022DF.xml><?xml version="1.0" encoding="utf-8"?>
<p188:cmLst xmlns:a="http://schemas.openxmlformats.org/drawingml/2006/main" xmlns:r="http://schemas.openxmlformats.org/officeDocument/2006/relationships" xmlns:p188="http://schemas.microsoft.com/office/powerpoint/2018/8/main">
  <p188:cm id="{BA019B20-D1AB-4CDC-94CE-07EFDC4D0E51}" authorId="{90DD9C6E-A747-F1AF-9C8F-E08807C6C3F7}" created="2025-02-21T14:37:29.448">
    <pc:sldMkLst xmlns:pc="http://schemas.microsoft.com/office/powerpoint/2013/main/command">
      <pc:docMk/>
      <pc:sldMk cId="1040196319" sldId="265"/>
    </pc:sldMkLst>
    <p188:txBody>
      <a:bodyPr/>
      <a:lstStyle/>
      <a:p>
        <a:r>
          <a:rPr lang="en-US"/>
          <a:t>With our bbaskets, can we mention something along the lines of "hand-crafted" or "hand-picked" combinations. Basically, speaking on the fact that we have some combinations we have mixed ourselves? Also mentioning a rotating selection, to "freshen up (spice up, etc) your inventory throughout the season"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9D458-87C5-480C-80BA-1B1C0EDD94DA}"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92EC4-C4DC-4FD2-B7B9-AF6EBAD5212F}" type="slidenum">
              <a:rPr lang="en-US" smtClean="0"/>
              <a:t>‹#›</a:t>
            </a:fld>
            <a:endParaRPr lang="en-US"/>
          </a:p>
        </p:txBody>
      </p:sp>
    </p:spTree>
    <p:extLst>
      <p:ext uri="{BB962C8B-B14F-4D97-AF65-F5344CB8AC3E}">
        <p14:creationId xmlns:p14="http://schemas.microsoft.com/office/powerpoint/2010/main" val="512033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8544-003A-C9B9-9CCC-ADA4D6049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E9FFA7-D7BF-1C8F-8710-6CCF08D7E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C17394-901E-775A-1085-B7166B3EDAA6}"/>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5" name="Footer Placeholder 4">
            <a:extLst>
              <a:ext uri="{FF2B5EF4-FFF2-40B4-BE49-F238E27FC236}">
                <a16:creationId xmlns:a16="http://schemas.microsoft.com/office/drawing/2014/main" id="{6ABEDC0A-D64A-853B-855D-F588B535C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5112D-B67B-E4A1-99DF-BDF2BF5B4E4F}"/>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4206484156"/>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34AE-EC07-5DB0-2AF4-FE0D6D5427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15C203-2EDE-9F24-6C5E-0B121FE47A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8E638-2313-A3A8-7B42-EDEDCABF11BD}"/>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5" name="Footer Placeholder 4">
            <a:extLst>
              <a:ext uri="{FF2B5EF4-FFF2-40B4-BE49-F238E27FC236}">
                <a16:creationId xmlns:a16="http://schemas.microsoft.com/office/drawing/2014/main" id="{2F8618B0-A3F2-037E-1B2D-135AC854C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921BA-016B-9C58-E24C-41DBB4D1279B}"/>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246083654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C2FDA0-6364-DA63-8823-7CC8362C51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46987C-21BA-5E71-14E3-4ECCF46132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12896-2373-B71E-6AC4-12246CBFAFCE}"/>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5" name="Footer Placeholder 4">
            <a:extLst>
              <a:ext uri="{FF2B5EF4-FFF2-40B4-BE49-F238E27FC236}">
                <a16:creationId xmlns:a16="http://schemas.microsoft.com/office/drawing/2014/main" id="{C12E7A92-7F8A-9D5F-07FB-E0B4B7C91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C2F69-DE58-500E-E05E-66D9196142A6}"/>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314634058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9B58-384D-8533-1FDB-88CCDFE4D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833AC-2E5F-DD22-0EF1-16FBA749C6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D8C39-CD97-7690-C122-40AA72897209}"/>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5" name="Footer Placeholder 4">
            <a:extLst>
              <a:ext uri="{FF2B5EF4-FFF2-40B4-BE49-F238E27FC236}">
                <a16:creationId xmlns:a16="http://schemas.microsoft.com/office/drawing/2014/main" id="{9A641126-7030-4F53-6A6F-EDC41925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08CFF-D9A6-5126-80E2-BA352D88F840}"/>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1278837832"/>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AFD93-2219-F8FB-32EC-1B6B4C61B3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DD5EF3-F991-2484-EB47-26B88802F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A2FF8-4415-2434-B141-A17C43B37115}"/>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5" name="Footer Placeholder 4">
            <a:extLst>
              <a:ext uri="{FF2B5EF4-FFF2-40B4-BE49-F238E27FC236}">
                <a16:creationId xmlns:a16="http://schemas.microsoft.com/office/drawing/2014/main" id="{504501D7-8702-62D9-2B7D-43C025BB5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53A55-6A03-179F-BB55-CEDEE390680C}"/>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273839774"/>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B748-7940-4E0F-0559-8394EC4D2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3242CE-6610-B10A-1077-18F60BB743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AB0EEB-1A0E-B7AD-601C-A26B542A8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56E12B-51F5-CEFA-9BB9-5EAECF8F599F}"/>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6" name="Footer Placeholder 5">
            <a:extLst>
              <a:ext uri="{FF2B5EF4-FFF2-40B4-BE49-F238E27FC236}">
                <a16:creationId xmlns:a16="http://schemas.microsoft.com/office/drawing/2014/main" id="{204E078C-2D2A-8858-D965-60776C9D1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7BC2DB-B405-E5AB-34BD-4D39849C71CC}"/>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2546928621"/>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C7BA-3785-C7F4-42FD-31E910DF71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00621D-BD41-6B82-E504-6863BFB7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8F7AB5-578F-0BF7-100E-43B3435A60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DB65C-8BFC-E2B3-662D-ED08A269D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05AD65-B7E7-150B-83A6-51596CBB5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8938F1-4C98-DBD5-6425-899F1BD93338}"/>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8" name="Footer Placeholder 7">
            <a:extLst>
              <a:ext uri="{FF2B5EF4-FFF2-40B4-BE49-F238E27FC236}">
                <a16:creationId xmlns:a16="http://schemas.microsoft.com/office/drawing/2014/main" id="{693DC355-98B4-7B95-0000-91B53D74F1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578C57-7B86-DEF1-A41B-D1C4F7EC58EB}"/>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208354132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A6CC-AC2C-3174-3091-D387CEC0B1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A09BC7-BCF3-0B4A-10C0-048D83BFBAA3}"/>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4" name="Footer Placeholder 3">
            <a:extLst>
              <a:ext uri="{FF2B5EF4-FFF2-40B4-BE49-F238E27FC236}">
                <a16:creationId xmlns:a16="http://schemas.microsoft.com/office/drawing/2014/main" id="{7F7DAA00-DDCB-1D2C-B55E-5DF8043A8E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DD98D4-C2D9-1E0E-76F9-30775A60AD6F}"/>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2083817167"/>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95A140-E7A3-3331-32FE-9B1AA191DF69}"/>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3" name="Footer Placeholder 2">
            <a:extLst>
              <a:ext uri="{FF2B5EF4-FFF2-40B4-BE49-F238E27FC236}">
                <a16:creationId xmlns:a16="http://schemas.microsoft.com/office/drawing/2014/main" id="{B042B3BC-A27C-E80E-B3F3-3588B5F70E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E27E7F-AA3F-0536-CD20-901E6BD0464B}"/>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3017789732"/>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0C22-27EE-F517-B710-D85BACB87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768FDD-9ED3-43EF-CEFB-4EABF9BD5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7C216A-9F46-03A1-AC2E-2C0F31337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BA2FE-2AAB-7E94-0F92-34B13BCAF8E9}"/>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6" name="Footer Placeholder 5">
            <a:extLst>
              <a:ext uri="{FF2B5EF4-FFF2-40B4-BE49-F238E27FC236}">
                <a16:creationId xmlns:a16="http://schemas.microsoft.com/office/drawing/2014/main" id="{337FBB51-9D49-89EE-38FF-A2E52CEBB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3F2C3-90D1-5CD8-CF0E-2ADCB7D6B9C5}"/>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37198159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DF3E-126A-8D23-9EFB-75F46EFAE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28FEB7-6928-DCDB-4CB0-38EBDAC54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7BE824-2CA1-6ED2-4164-37B2AC11F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CC2638-9D2A-1EF1-CCC2-6191DE691A6F}"/>
              </a:ext>
            </a:extLst>
          </p:cNvPr>
          <p:cNvSpPr>
            <a:spLocks noGrp="1"/>
          </p:cNvSpPr>
          <p:nvPr>
            <p:ph type="dt" sz="half" idx="10"/>
          </p:nvPr>
        </p:nvSpPr>
        <p:spPr/>
        <p:txBody>
          <a:bodyPr/>
          <a:lstStyle/>
          <a:p>
            <a:fld id="{29760B0E-87CA-43CF-A966-919C33B1EC29}" type="datetimeFigureOut">
              <a:rPr lang="en-US" smtClean="0"/>
              <a:t>2/20/2025</a:t>
            </a:fld>
            <a:endParaRPr lang="en-US"/>
          </a:p>
        </p:txBody>
      </p:sp>
      <p:sp>
        <p:nvSpPr>
          <p:cNvPr id="6" name="Footer Placeholder 5">
            <a:extLst>
              <a:ext uri="{FF2B5EF4-FFF2-40B4-BE49-F238E27FC236}">
                <a16:creationId xmlns:a16="http://schemas.microsoft.com/office/drawing/2014/main" id="{F4FD75C4-BE5D-DCCA-DE8B-2D9E82E0D6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66284-E3D0-CD2F-6EA2-CBBAD0E98028}"/>
              </a:ext>
            </a:extLst>
          </p:cNvPr>
          <p:cNvSpPr>
            <a:spLocks noGrp="1"/>
          </p:cNvSpPr>
          <p:nvPr>
            <p:ph type="sldNum" sz="quarter" idx="12"/>
          </p:nvPr>
        </p:nvSpPr>
        <p:spPr/>
        <p:txBody>
          <a:bodyPr/>
          <a:lstStyle/>
          <a:p>
            <a:fld id="{3937F118-52E5-4D04-A376-83833FC95064}" type="slidenum">
              <a:rPr lang="en-US" smtClean="0"/>
              <a:t>‹#›</a:t>
            </a:fld>
            <a:endParaRPr lang="en-US"/>
          </a:p>
        </p:txBody>
      </p:sp>
    </p:spTree>
    <p:extLst>
      <p:ext uri="{BB962C8B-B14F-4D97-AF65-F5344CB8AC3E}">
        <p14:creationId xmlns:p14="http://schemas.microsoft.com/office/powerpoint/2010/main" val="56585120"/>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D8990-5B42-4483-3A10-5512DC04F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BB21D4-BC92-A022-62A7-00464B8263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087F1-0A45-A494-8DBD-B07E53DF6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60B0E-87CA-43CF-A966-919C33B1EC29}" type="datetimeFigureOut">
              <a:rPr lang="en-US" smtClean="0"/>
              <a:t>2/20/2025</a:t>
            </a:fld>
            <a:endParaRPr lang="en-US"/>
          </a:p>
        </p:txBody>
      </p:sp>
      <p:sp>
        <p:nvSpPr>
          <p:cNvPr id="5" name="Footer Placeholder 4">
            <a:extLst>
              <a:ext uri="{FF2B5EF4-FFF2-40B4-BE49-F238E27FC236}">
                <a16:creationId xmlns:a16="http://schemas.microsoft.com/office/drawing/2014/main" id="{0D23F6F5-F3FF-CEE8-4F67-801DE41AD0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16612-21E5-F164-EB9B-A8F303BDC8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7F118-52E5-4D04-A376-83833FC95064}" type="slidenum">
              <a:rPr lang="en-US" smtClean="0"/>
              <a:t>‹#›</a:t>
            </a:fld>
            <a:endParaRPr lang="en-US"/>
          </a:p>
        </p:txBody>
      </p:sp>
    </p:spTree>
    <p:extLst>
      <p:ext uri="{BB962C8B-B14F-4D97-AF65-F5344CB8AC3E}">
        <p14:creationId xmlns:p14="http://schemas.microsoft.com/office/powerpoint/2010/main" val="1167033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microsoft.com/office/2018/10/relationships/comments" Target="../comments/modernComment_109_3E0022DF.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clock, clipart&#10;&#10;Description automatically generated">
            <a:extLst>
              <a:ext uri="{FF2B5EF4-FFF2-40B4-BE49-F238E27FC236}">
                <a16:creationId xmlns:a16="http://schemas.microsoft.com/office/drawing/2014/main" id="{19683A1D-466A-75E5-4DC2-6412C9B3A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007" y="2149"/>
            <a:ext cx="4250481" cy="1067508"/>
          </a:xfrm>
          <a:prstGeom prst="rect">
            <a:avLst/>
          </a:prstGeom>
        </p:spPr>
      </p:pic>
      <p:cxnSp>
        <p:nvCxnSpPr>
          <p:cNvPr id="25" name="Straight Connector 24">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76552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2FDC3EE-64DF-EB1F-08DB-D02D5F90F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 y="1228592"/>
            <a:ext cx="9037676" cy="5339376"/>
          </a:xfrm>
          <a:prstGeom prst="rect">
            <a:avLst/>
          </a:prstGeom>
        </p:spPr>
      </p:pic>
      <p:sp>
        <p:nvSpPr>
          <p:cNvPr id="2" name="TextBox 1">
            <a:extLst>
              <a:ext uri="{FF2B5EF4-FFF2-40B4-BE49-F238E27FC236}">
                <a16:creationId xmlns:a16="http://schemas.microsoft.com/office/drawing/2014/main" id="{F5E56F4F-F989-5C92-AF71-028EB5144E79}"/>
              </a:ext>
            </a:extLst>
          </p:cNvPr>
          <p:cNvSpPr txBox="1"/>
          <p:nvPr/>
        </p:nvSpPr>
        <p:spPr>
          <a:xfrm>
            <a:off x="9157445" y="3426992"/>
            <a:ext cx="26518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lgerian"/>
                <a:ea typeface="Calibri"/>
                <a:cs typeface="Calibri"/>
              </a:rPr>
              <a:t>GROWING IN OVER 15 ACRES OF covered GREENHOUSE space</a:t>
            </a:r>
            <a:endParaRPr lang="en-US" sz="2000" dirty="0">
              <a:latin typeface="Algerian"/>
            </a:endParaRPr>
          </a:p>
        </p:txBody>
      </p:sp>
    </p:spTree>
    <p:extLst>
      <p:ext uri="{BB962C8B-B14F-4D97-AF65-F5344CB8AC3E}">
        <p14:creationId xmlns:p14="http://schemas.microsoft.com/office/powerpoint/2010/main" val="2324541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D1EA8-379B-4F3E-29A2-F6ECB9245F08}"/>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5022"/>
          <a:stretch/>
        </p:blipFill>
        <p:spPr>
          <a:xfrm>
            <a:off x="-1" y="-30"/>
            <a:ext cx="12192000" cy="6855958"/>
          </a:xfrm>
          <a:prstGeom prst="rect">
            <a:avLst/>
          </a:prstGeom>
        </p:spPr>
      </p:pic>
      <p:sp>
        <p:nvSpPr>
          <p:cNvPr id="8" name="TextBox 7">
            <a:extLst>
              <a:ext uri="{FF2B5EF4-FFF2-40B4-BE49-F238E27FC236}">
                <a16:creationId xmlns:a16="http://schemas.microsoft.com/office/drawing/2014/main" id="{20F95CD4-546E-3859-45A2-D22D9F8758EF}"/>
              </a:ext>
            </a:extLst>
          </p:cNvPr>
          <p:cNvSpPr txBox="1"/>
          <p:nvPr/>
        </p:nvSpPr>
        <p:spPr>
          <a:xfrm>
            <a:off x="677308" y="836278"/>
            <a:ext cx="4666470" cy="157441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kern="1200">
                <a:latin typeface="Algerian"/>
                <a:ea typeface="+mj-ea"/>
                <a:cs typeface="+mj-cs"/>
              </a:rPr>
              <a:t>#1 POT VINES W/TRELLIS</a:t>
            </a:r>
          </a:p>
        </p:txBody>
      </p:sp>
      <p:sp>
        <p:nvSpPr>
          <p:cNvPr id="21" name="Freeform: Shape 2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different, flower, plant, various&#10;&#10;Description automatically generated">
            <a:extLst>
              <a:ext uri="{FF2B5EF4-FFF2-40B4-BE49-F238E27FC236}">
                <a16:creationId xmlns:a16="http://schemas.microsoft.com/office/drawing/2014/main" id="{E956A9AD-76AF-96A2-5320-91F219379639}"/>
              </a:ext>
            </a:extLst>
          </p:cNvPr>
          <p:cNvPicPr>
            <a:picLocks noChangeAspect="1"/>
          </p:cNvPicPr>
          <p:nvPr/>
        </p:nvPicPr>
        <p:blipFill rotWithShape="1">
          <a:blip r:embed="rId3">
            <a:extLst>
              <a:ext uri="{28A0092B-C50C-407E-A947-70E740481C1C}">
                <a14:useLocalDpi xmlns:a14="http://schemas.microsoft.com/office/drawing/2010/main" val="0"/>
              </a:ext>
            </a:extLst>
          </a:blip>
          <a:srcRect r="2254"/>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142827266"/>
      </p:ext>
    </p:extLst>
  </p:cSld>
  <p:clrMapOvr>
    <a:overrideClrMapping bg1="dk1" tx1="lt1" bg2="dk2" tx2="lt2" accent1="accent1" accent2="accent2" accent3="accent3" accent4="accent4" accent5="accent5" accent6="accent6" hlink="hlink" folHlink="folHlink"/>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887F949-2D2D-4F1E-7FE9-2BBA8A4CD1E8}"/>
              </a:ext>
            </a:extLst>
          </p:cNvPr>
          <p:cNvSpPr>
            <a:spLocks noGrp="1"/>
          </p:cNvSpPr>
          <p:nvPr>
            <p:ph type="title"/>
          </p:nvPr>
        </p:nvSpPr>
        <p:spPr>
          <a:xfrm>
            <a:off x="338609" y="2964634"/>
            <a:ext cx="4290795" cy="1325563"/>
          </a:xfrm>
        </p:spPr>
        <p:txBody>
          <a:bodyPr>
            <a:normAutofit/>
          </a:bodyPr>
          <a:lstStyle/>
          <a:p>
            <a:r>
              <a:rPr lang="en-US" sz="1800" b="1" i="1"/>
              <a:t>Stunning perennials, stunning color to fit any landscape!</a:t>
            </a:r>
          </a:p>
        </p:txBody>
      </p:sp>
      <p:pic>
        <p:nvPicPr>
          <p:cNvPr id="11" name="Content Placeholder 10" descr="Logo&#10;&#10;Description automatically generated">
            <a:extLst>
              <a:ext uri="{FF2B5EF4-FFF2-40B4-BE49-F238E27FC236}">
                <a16:creationId xmlns:a16="http://schemas.microsoft.com/office/drawing/2014/main" id="{07507F92-2F5B-23B2-85E3-5174627E16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005" y="354115"/>
            <a:ext cx="3941762" cy="2254919"/>
          </a:xfrm>
        </p:spPr>
      </p:pic>
      <p:pic>
        <p:nvPicPr>
          <p:cNvPr id="3" name="Picture 2" descr="A collage of different flowers&#10;&#10;Description automatically generated">
            <a:extLst>
              <a:ext uri="{FF2B5EF4-FFF2-40B4-BE49-F238E27FC236}">
                <a16:creationId xmlns:a16="http://schemas.microsoft.com/office/drawing/2014/main" id="{86132EE9-1D9D-84CB-E55E-4544013835E5}"/>
              </a:ext>
            </a:extLst>
          </p:cNvPr>
          <p:cNvPicPr>
            <a:picLocks noChangeAspect="1"/>
          </p:cNvPicPr>
          <p:nvPr/>
        </p:nvPicPr>
        <p:blipFill>
          <a:blip r:embed="rId3"/>
          <a:stretch>
            <a:fillRect/>
          </a:stretch>
        </p:blipFill>
        <p:spPr>
          <a:xfrm>
            <a:off x="4924679" y="-133985"/>
            <a:ext cx="7132320" cy="6990080"/>
          </a:xfrm>
          <a:prstGeom prst="rect">
            <a:avLst/>
          </a:prstGeom>
        </p:spPr>
      </p:pic>
    </p:spTree>
    <p:extLst>
      <p:ext uri="{BB962C8B-B14F-4D97-AF65-F5344CB8AC3E}">
        <p14:creationId xmlns:p14="http://schemas.microsoft.com/office/powerpoint/2010/main" val="1154456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50" name="Freeform: Shape 4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52" name="Group 5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56" name="Freeform: Shape 5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54" name="Freeform: Shape 5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6" name="TextBox 25">
            <a:extLst>
              <a:ext uri="{FF2B5EF4-FFF2-40B4-BE49-F238E27FC236}">
                <a16:creationId xmlns:a16="http://schemas.microsoft.com/office/drawing/2014/main" id="{E9DAF05C-7A0C-C995-CBEE-75EB6F823778}"/>
              </a:ext>
            </a:extLst>
          </p:cNvPr>
          <p:cNvSpPr txBox="1"/>
          <p:nvPr/>
        </p:nvSpPr>
        <p:spPr>
          <a:xfrm>
            <a:off x="361481" y="2383453"/>
            <a:ext cx="3608405" cy="2246769"/>
          </a:xfrm>
          <a:prstGeom prst="rect">
            <a:avLst/>
          </a:prstGeom>
          <a:noFill/>
        </p:spPr>
        <p:txBody>
          <a:bodyPr wrap="square" lIns="91440" tIns="45720" rIns="91440" bIns="45720" rtlCol="0" anchor="t">
            <a:spAutoFit/>
          </a:bodyPr>
          <a:lstStyle/>
          <a:p>
            <a:pPr algn="ctr"/>
            <a:r>
              <a:rPr lang="en-US" sz="2800">
                <a:solidFill>
                  <a:schemeClr val="bg1"/>
                </a:solidFill>
                <a:latin typeface="Algerian"/>
              </a:rPr>
              <a:t>CUSTOMERS NATURALLY GRAVITATE TO THIS GREAT LOOKING PACKAGE!</a:t>
            </a:r>
          </a:p>
        </p:txBody>
      </p:sp>
      <p:pic>
        <p:nvPicPr>
          <p:cNvPr id="3" name="Picture 2" descr="A collage of different plants&#10;&#10;Description automatically generated">
            <a:extLst>
              <a:ext uri="{FF2B5EF4-FFF2-40B4-BE49-F238E27FC236}">
                <a16:creationId xmlns:a16="http://schemas.microsoft.com/office/drawing/2014/main" id="{56854A9C-E23D-2E2B-FC15-04F0CDDFA0DE}"/>
              </a:ext>
            </a:extLst>
          </p:cNvPr>
          <p:cNvPicPr>
            <a:picLocks noChangeAspect="1"/>
          </p:cNvPicPr>
          <p:nvPr/>
        </p:nvPicPr>
        <p:blipFill>
          <a:blip r:embed="rId3"/>
          <a:stretch>
            <a:fillRect/>
          </a:stretch>
        </p:blipFill>
        <p:spPr>
          <a:xfrm>
            <a:off x="5059871" y="1143"/>
            <a:ext cx="6888480" cy="6858000"/>
          </a:xfrm>
          <a:prstGeom prst="rect">
            <a:avLst/>
          </a:prstGeom>
        </p:spPr>
      </p:pic>
      <p:pic>
        <p:nvPicPr>
          <p:cNvPr id="4" name="Content Placeholder 10" descr="Logo&#10;&#10;Description automatically generated">
            <a:extLst>
              <a:ext uri="{FF2B5EF4-FFF2-40B4-BE49-F238E27FC236}">
                <a16:creationId xmlns:a16="http://schemas.microsoft.com/office/drawing/2014/main" id="{0F3154D9-FAFE-37B3-AB1F-970399C0F3D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0725" y="262675"/>
            <a:ext cx="1544002" cy="883319"/>
          </a:xfrm>
        </p:spPr>
      </p:pic>
    </p:spTree>
    <p:extLst>
      <p:ext uri="{BB962C8B-B14F-4D97-AF65-F5344CB8AC3E}">
        <p14:creationId xmlns:p14="http://schemas.microsoft.com/office/powerpoint/2010/main" val="166777574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CED2ED02-F4ED-40A6-6E86-03F50F3EB85D}"/>
              </a:ext>
            </a:extLst>
          </p:cNvPr>
          <p:cNvPicPr>
            <a:picLocks noChangeAspect="1"/>
          </p:cNvPicPr>
          <p:nvPr/>
        </p:nvPicPr>
        <p:blipFill rotWithShape="1">
          <a:blip r:embed="rId2">
            <a:extLst>
              <a:ext uri="{28A0092B-C50C-407E-A947-70E740481C1C}">
                <a14:useLocalDpi xmlns:a14="http://schemas.microsoft.com/office/drawing/2010/main" val="0"/>
              </a:ext>
            </a:extLst>
          </a:blip>
          <a:srcRect l="22556" r="22891" b="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13" name="Picture 12" descr="A picture containing different, flower, plant, bunch&#10;&#10;Description automatically generated">
            <a:extLst>
              <a:ext uri="{FF2B5EF4-FFF2-40B4-BE49-F238E27FC236}">
                <a16:creationId xmlns:a16="http://schemas.microsoft.com/office/drawing/2014/main" id="{C8C58399-CD6F-5B41-B97A-418F50C95850}"/>
              </a:ext>
            </a:extLst>
          </p:cNvPr>
          <p:cNvPicPr>
            <a:picLocks noChangeAspect="1"/>
          </p:cNvPicPr>
          <p:nvPr/>
        </p:nvPicPr>
        <p:blipFill rotWithShape="1">
          <a:blip r:embed="rId3">
            <a:extLst>
              <a:ext uri="{28A0092B-C50C-407E-A947-70E740481C1C}">
                <a14:useLocalDpi xmlns:a14="http://schemas.microsoft.com/office/drawing/2010/main" val="0"/>
              </a:ext>
            </a:extLst>
          </a:blip>
          <a:srcRect r="2428" b="-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7" name="Picture 6" descr="A picture containing cup, coffee, indoor&#10;&#10;Description automatically generated">
            <a:extLst>
              <a:ext uri="{FF2B5EF4-FFF2-40B4-BE49-F238E27FC236}">
                <a16:creationId xmlns:a16="http://schemas.microsoft.com/office/drawing/2014/main" id="{BFEC78E6-ED85-6808-DB06-E7EBFFACB04B}"/>
              </a:ext>
            </a:extLst>
          </p:cNvPr>
          <p:cNvPicPr>
            <a:picLocks noChangeAspect="1"/>
          </p:cNvPicPr>
          <p:nvPr/>
        </p:nvPicPr>
        <p:blipFill rotWithShape="1">
          <a:blip r:embed="rId4">
            <a:extLst>
              <a:ext uri="{28A0092B-C50C-407E-A947-70E740481C1C}">
                <a14:useLocalDpi xmlns:a14="http://schemas.microsoft.com/office/drawing/2010/main" val="0"/>
              </a:ext>
            </a:extLst>
          </a:blip>
          <a:srcRect l="12818" r="13827"/>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47" name="Group 46">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8" name="Freeform: Shape 47">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Content Placeholder 21">
            <a:extLst>
              <a:ext uri="{FF2B5EF4-FFF2-40B4-BE49-F238E27FC236}">
                <a16:creationId xmlns:a16="http://schemas.microsoft.com/office/drawing/2014/main" id="{AFE72823-E146-C71B-C018-FF0C9C08D499}"/>
              </a:ext>
            </a:extLst>
          </p:cNvPr>
          <p:cNvSpPr>
            <a:spLocks noGrp="1"/>
          </p:cNvSpPr>
          <p:nvPr>
            <p:ph idx="1"/>
          </p:nvPr>
        </p:nvSpPr>
        <p:spPr>
          <a:xfrm>
            <a:off x="5694681" y="4014427"/>
            <a:ext cx="5692774" cy="1077411"/>
          </a:xfrm>
        </p:spPr>
        <p:txBody>
          <a:bodyPr vert="horz" lIns="91440" tIns="45720" rIns="91440" bIns="45720" rtlCol="0" anchor="t">
            <a:noAutofit/>
          </a:bodyPr>
          <a:lstStyle/>
          <a:p>
            <a:pPr>
              <a:lnSpc>
                <a:spcPct val="150000"/>
              </a:lnSpc>
            </a:pPr>
            <a:r>
              <a:rPr lang="en-US" sz="1600" dirty="0">
                <a:solidFill>
                  <a:schemeClr val="bg1">
                    <a:alpha val="80000"/>
                  </a:schemeClr>
                </a:solidFill>
                <a:latin typeface="Algerian"/>
              </a:rPr>
              <a:t>A large variety list from A to Z in a nice colorful pot where your customers will see the PREMIUM nature of the perennial.</a:t>
            </a:r>
            <a:endParaRPr lang="en-US" dirty="0">
              <a:solidFill>
                <a:schemeClr val="bg1">
                  <a:alpha val="80000"/>
                </a:schemeClr>
              </a:solidFill>
            </a:endParaRPr>
          </a:p>
          <a:p>
            <a:pPr>
              <a:lnSpc>
                <a:spcPct val="150000"/>
              </a:lnSpc>
            </a:pPr>
            <a:r>
              <a:rPr lang="en-US" sz="1600" dirty="0">
                <a:solidFill>
                  <a:schemeClr val="bg1">
                    <a:alpha val="80000"/>
                  </a:schemeClr>
                </a:solidFill>
                <a:latin typeface="Algerian"/>
              </a:rPr>
              <a:t>Why the higher price point?  Just paying a little more for royalties and new genetics.</a:t>
            </a:r>
          </a:p>
          <a:p>
            <a:pPr>
              <a:lnSpc>
                <a:spcPct val="150000"/>
              </a:lnSpc>
            </a:pPr>
            <a:r>
              <a:rPr lang="en-US" sz="1600" dirty="0">
                <a:solidFill>
                  <a:schemeClr val="bg1">
                    <a:alpha val="80000"/>
                  </a:schemeClr>
                </a:solidFill>
                <a:latin typeface="Algerian"/>
              </a:rPr>
              <a:t>This is offered in our #1 Pot (2.5 qt) and a round 5"-quart pot.</a:t>
            </a:r>
          </a:p>
        </p:txBody>
      </p:sp>
      <p:pic>
        <p:nvPicPr>
          <p:cNvPr id="3" name="Content Placeholder 10" descr="Logo&#10;&#10;Description automatically generated">
            <a:extLst>
              <a:ext uri="{FF2B5EF4-FFF2-40B4-BE49-F238E27FC236}">
                <a16:creationId xmlns:a16="http://schemas.microsoft.com/office/drawing/2014/main" id="{440832B8-2AC2-4745-2798-B6A6164814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445" y="4885475"/>
            <a:ext cx="1970722" cy="1086519"/>
          </a:xfrm>
          <a:prstGeom prst="rect">
            <a:avLst/>
          </a:prstGeom>
        </p:spPr>
      </p:pic>
    </p:spTree>
    <p:extLst>
      <p:ext uri="{BB962C8B-B14F-4D97-AF65-F5344CB8AC3E}">
        <p14:creationId xmlns:p14="http://schemas.microsoft.com/office/powerpoint/2010/main" val="18597050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lant, different, flower, outdoor&#10;&#10;Description automatically generated">
            <a:extLst>
              <a:ext uri="{FF2B5EF4-FFF2-40B4-BE49-F238E27FC236}">
                <a16:creationId xmlns:a16="http://schemas.microsoft.com/office/drawing/2014/main" id="{C2A420E5-83F2-4D70-3542-D35889BC5A33}"/>
              </a:ext>
            </a:extLst>
          </p:cNvPr>
          <p:cNvPicPr>
            <a:picLocks noChangeAspect="1"/>
          </p:cNvPicPr>
          <p:nvPr/>
        </p:nvPicPr>
        <p:blipFill rotWithShape="1">
          <a:blip r:embed="rId2">
            <a:extLst>
              <a:ext uri="{28A0092B-C50C-407E-A947-70E740481C1C}">
                <a14:useLocalDpi xmlns:a14="http://schemas.microsoft.com/office/drawing/2010/main" val="0"/>
              </a:ext>
            </a:extLst>
          </a:blip>
          <a:srcRect t="3219" r="2" b="1425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pic>
        <p:nvPicPr>
          <p:cNvPr id="7" name="Picture 6" descr="Logo, company name&#10;&#10;Description automatically generated">
            <a:extLst>
              <a:ext uri="{FF2B5EF4-FFF2-40B4-BE49-F238E27FC236}">
                <a16:creationId xmlns:a16="http://schemas.microsoft.com/office/drawing/2014/main" id="{6AE1B70C-094E-34FE-E88D-B262B76C7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413" y="729364"/>
            <a:ext cx="1959495" cy="1959495"/>
          </a:xfrm>
          <a:prstGeom prst="rect">
            <a:avLst/>
          </a:prstGeom>
        </p:spPr>
      </p:pic>
      <p:sp>
        <p:nvSpPr>
          <p:cNvPr id="8" name="TextBox 7">
            <a:extLst>
              <a:ext uri="{FF2B5EF4-FFF2-40B4-BE49-F238E27FC236}">
                <a16:creationId xmlns:a16="http://schemas.microsoft.com/office/drawing/2014/main" id="{CB672C96-3F2A-721B-36BD-91F96F778568}"/>
              </a:ext>
            </a:extLst>
          </p:cNvPr>
          <p:cNvSpPr txBox="1"/>
          <p:nvPr/>
        </p:nvSpPr>
        <p:spPr>
          <a:xfrm>
            <a:off x="629843" y="3429000"/>
            <a:ext cx="2798618" cy="1200329"/>
          </a:xfrm>
          <a:prstGeom prst="rect">
            <a:avLst/>
          </a:prstGeom>
          <a:noFill/>
        </p:spPr>
        <p:txBody>
          <a:bodyPr wrap="square" rtlCol="0">
            <a:spAutoFit/>
          </a:bodyPr>
          <a:lstStyle/>
          <a:p>
            <a:r>
              <a:rPr lang="en-US">
                <a:solidFill>
                  <a:schemeClr val="bg1"/>
                </a:solidFill>
              </a:rPr>
              <a:t>One of the largest selection of PW perennials in both the #1pot and in the quart pot.</a:t>
            </a:r>
          </a:p>
        </p:txBody>
      </p:sp>
    </p:spTree>
    <p:extLst>
      <p:ext uri="{BB962C8B-B14F-4D97-AF65-F5344CB8AC3E}">
        <p14:creationId xmlns:p14="http://schemas.microsoft.com/office/powerpoint/2010/main" val="2153335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llage of different plants&#10;&#10;Description automatically generated">
            <a:extLst>
              <a:ext uri="{FF2B5EF4-FFF2-40B4-BE49-F238E27FC236}">
                <a16:creationId xmlns:a16="http://schemas.microsoft.com/office/drawing/2014/main" id="{C2D3C445-6F84-5D89-1DAD-35ADB8432A5E}"/>
              </a:ext>
            </a:extLst>
          </p:cNvPr>
          <p:cNvPicPr>
            <a:picLocks noChangeAspect="1"/>
          </p:cNvPicPr>
          <p:nvPr/>
        </p:nvPicPr>
        <p:blipFill>
          <a:blip r:embed="rId2"/>
          <a:srcRect r="3574" b="2"/>
          <a:stretch/>
        </p:blipFill>
        <p:spPr>
          <a:xfrm>
            <a:off x="643467" y="643467"/>
            <a:ext cx="5372099" cy="5571066"/>
          </a:xfrm>
          <a:prstGeom prst="rect">
            <a:avLst/>
          </a:prstGeom>
        </p:spPr>
      </p:pic>
      <p:pic>
        <p:nvPicPr>
          <p:cNvPr id="4" name="Picture 3" descr="Logo, company name&#10;&#10;Description automatically generated">
            <a:extLst>
              <a:ext uri="{FF2B5EF4-FFF2-40B4-BE49-F238E27FC236}">
                <a16:creationId xmlns:a16="http://schemas.microsoft.com/office/drawing/2014/main" id="{1E70ABD9-28BD-94C2-4F3B-9E0E5D7C797A}"/>
              </a:ext>
            </a:extLst>
          </p:cNvPr>
          <p:cNvPicPr>
            <a:picLocks noChangeAspect="1"/>
          </p:cNvPicPr>
          <p:nvPr/>
        </p:nvPicPr>
        <p:blipFill>
          <a:blip r:embed="rId3">
            <a:extLst>
              <a:ext uri="{28A0092B-C50C-407E-A947-70E740481C1C}">
                <a14:useLocalDpi xmlns:a14="http://schemas.microsoft.com/office/drawing/2010/main" val="0"/>
              </a:ext>
            </a:extLst>
          </a:blip>
          <a:srcRect r="3574" b="2"/>
          <a:stretch/>
        </p:blipFill>
        <p:spPr>
          <a:xfrm>
            <a:off x="6176432" y="643467"/>
            <a:ext cx="5372100" cy="5571066"/>
          </a:xfrm>
          <a:prstGeom prst="rect">
            <a:avLst/>
          </a:prstGeom>
        </p:spPr>
      </p:pic>
    </p:spTree>
    <p:extLst>
      <p:ext uri="{BB962C8B-B14F-4D97-AF65-F5344CB8AC3E}">
        <p14:creationId xmlns:p14="http://schemas.microsoft.com/office/powerpoint/2010/main" val="2995615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collage of different plants&#10;&#10;Description automatically generated">
            <a:extLst>
              <a:ext uri="{FF2B5EF4-FFF2-40B4-BE49-F238E27FC236}">
                <a16:creationId xmlns:a16="http://schemas.microsoft.com/office/drawing/2014/main" id="{6D69C50A-8427-0F5B-CE3D-0C003B72E2EF}"/>
              </a:ext>
            </a:extLst>
          </p:cNvPr>
          <p:cNvPicPr>
            <a:picLocks noChangeAspect="1"/>
          </p:cNvPicPr>
          <p:nvPr/>
        </p:nvPicPr>
        <p:blipFill>
          <a:blip r:embed="rId2"/>
          <a:stretch>
            <a:fillRect/>
          </a:stretch>
        </p:blipFill>
        <p:spPr>
          <a:xfrm>
            <a:off x="1312892" y="3386"/>
            <a:ext cx="6653953" cy="6704753"/>
          </a:xfrm>
          <a:prstGeom prst="rect">
            <a:avLst/>
          </a:prstGeom>
        </p:spPr>
      </p:pic>
      <p:grpSp>
        <p:nvGrpSpPr>
          <p:cNvPr id="29" name="Group 28">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30"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1"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descr="Logo, company name&#10;&#10;Description automatically generated">
            <a:extLst>
              <a:ext uri="{FF2B5EF4-FFF2-40B4-BE49-F238E27FC236}">
                <a16:creationId xmlns:a16="http://schemas.microsoft.com/office/drawing/2014/main" id="{556D3A7A-FBA0-EA8A-2B13-C54CA1CC3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053" y="4275204"/>
            <a:ext cx="1959495" cy="1959495"/>
          </a:xfrm>
          <a:prstGeom prst="rect">
            <a:avLst/>
          </a:prstGeom>
        </p:spPr>
      </p:pic>
    </p:spTree>
    <p:extLst>
      <p:ext uri="{BB962C8B-B14F-4D97-AF65-F5344CB8AC3E}">
        <p14:creationId xmlns:p14="http://schemas.microsoft.com/office/powerpoint/2010/main" val="25550473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flowers&#10;&#10;Description automatically generated with low confidence">
            <a:extLst>
              <a:ext uri="{FF2B5EF4-FFF2-40B4-BE49-F238E27FC236}">
                <a16:creationId xmlns:a16="http://schemas.microsoft.com/office/drawing/2014/main" id="{1A0D4EFE-3E60-31E2-99E5-4D2462973806}"/>
              </a:ext>
            </a:extLst>
          </p:cNvPr>
          <p:cNvPicPr>
            <a:picLocks noChangeAspect="1"/>
          </p:cNvPicPr>
          <p:nvPr/>
        </p:nvPicPr>
        <p:blipFill rotWithShape="1">
          <a:blip r:embed="rId2">
            <a:extLst>
              <a:ext uri="{28A0092B-C50C-407E-A947-70E740481C1C}">
                <a14:useLocalDpi xmlns:a14="http://schemas.microsoft.com/office/drawing/2010/main" val="0"/>
              </a:ext>
            </a:extLst>
          </a:blip>
          <a:srcRect t="3278" r="2" b="5705"/>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6" name="TextBox 5">
            <a:extLst>
              <a:ext uri="{FF2B5EF4-FFF2-40B4-BE49-F238E27FC236}">
                <a16:creationId xmlns:a16="http://schemas.microsoft.com/office/drawing/2014/main" id="{966D1968-7315-64EF-949D-533157DA8069}"/>
              </a:ext>
            </a:extLst>
          </p:cNvPr>
          <p:cNvSpPr txBox="1"/>
          <p:nvPr/>
        </p:nvSpPr>
        <p:spPr>
          <a:xfrm>
            <a:off x="6435090" y="4277360"/>
            <a:ext cx="5505814" cy="169040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kern="1200">
                <a:latin typeface="Algerian"/>
                <a:ea typeface="+mj-ea"/>
                <a:cs typeface="+mj-cs"/>
              </a:rPr>
              <a:t>Proven Winner </a:t>
            </a:r>
            <a:r>
              <a:rPr lang="en-US" sz="4400">
                <a:latin typeface="Algerian"/>
                <a:ea typeface="+mj-ea"/>
                <a:cs typeface="+mj-cs"/>
              </a:rPr>
              <a:t>Grande </a:t>
            </a:r>
            <a:r>
              <a:rPr lang="en-US" sz="4400" kern="1200">
                <a:latin typeface="Algerian"/>
                <a:ea typeface="+mj-ea"/>
                <a:cs typeface="+mj-cs"/>
              </a:rPr>
              <a:t>Annuals</a:t>
            </a:r>
            <a:endParaRPr lang="en-US">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2A826142-B618-F058-80C8-0BE4E7DF504A}"/>
              </a:ext>
            </a:extLst>
          </p:cNvPr>
          <p:cNvPicPr>
            <a:picLocks noChangeAspect="1"/>
          </p:cNvPicPr>
          <p:nvPr/>
        </p:nvPicPr>
        <p:blipFill>
          <a:blip r:embed="rId3">
            <a:extLst>
              <a:ext uri="{28A0092B-C50C-407E-A947-70E740481C1C}">
                <a14:useLocalDpi xmlns:a14="http://schemas.microsoft.com/office/drawing/2010/main" val="0"/>
              </a:ext>
            </a:extLst>
          </a:blip>
          <a:srcRect r="-1" b="14568"/>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1034929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TextBox 6">
            <a:extLst>
              <a:ext uri="{FF2B5EF4-FFF2-40B4-BE49-F238E27FC236}">
                <a16:creationId xmlns:a16="http://schemas.microsoft.com/office/drawing/2014/main" id="{96B9ED61-3BAE-A5C8-C680-4B4711623A85}"/>
              </a:ext>
            </a:extLst>
          </p:cNvPr>
          <p:cNvSpPr txBox="1"/>
          <p:nvPr/>
        </p:nvSpPr>
        <p:spPr>
          <a:xfrm>
            <a:off x="166526" y="2234198"/>
            <a:ext cx="3736364" cy="2803524"/>
          </a:xfrm>
          <a:prstGeom prst="rect">
            <a:avLst/>
          </a:prstGeom>
          <a:noFill/>
        </p:spPr>
        <p:txBody>
          <a:bodyPr wrap="square" lIns="91440" tIns="45720" rIns="91440" bIns="45720" rtlCol="0" anchor="t">
            <a:spAutoFit/>
          </a:bodyPr>
          <a:lstStyle/>
          <a:p>
            <a:pPr algn="ctr">
              <a:lnSpc>
                <a:spcPct val="150000"/>
              </a:lnSpc>
            </a:pPr>
            <a:r>
              <a:rPr lang="en-US" sz="2400" dirty="0">
                <a:solidFill>
                  <a:schemeClr val="bg1"/>
                </a:solidFill>
                <a:latin typeface="Algerian"/>
              </a:rPr>
              <a:t>Large selection of 4.25” Grande Annuals in the Proven Winner line.  Offering over 70 different varieties.</a:t>
            </a:r>
            <a:endParaRPr lang="en-US" dirty="0"/>
          </a:p>
        </p:txBody>
      </p:sp>
      <p:pic>
        <p:nvPicPr>
          <p:cNvPr id="2" name="Picture 1" descr="A collage of different plants&#10;&#10;Description automatically generated">
            <a:extLst>
              <a:ext uri="{FF2B5EF4-FFF2-40B4-BE49-F238E27FC236}">
                <a16:creationId xmlns:a16="http://schemas.microsoft.com/office/drawing/2014/main" id="{B7A63910-4C31-7C49-087E-EC1B48F5A0E5}"/>
              </a:ext>
            </a:extLst>
          </p:cNvPr>
          <p:cNvPicPr>
            <a:picLocks noChangeAspect="1"/>
          </p:cNvPicPr>
          <p:nvPr/>
        </p:nvPicPr>
        <p:blipFill>
          <a:blip r:embed="rId3"/>
          <a:stretch>
            <a:fillRect/>
          </a:stretch>
        </p:blipFill>
        <p:spPr>
          <a:xfrm>
            <a:off x="5168519" y="-889"/>
            <a:ext cx="7020560" cy="7020560"/>
          </a:xfrm>
          <a:prstGeom prst="rect">
            <a:avLst/>
          </a:prstGeom>
        </p:spPr>
      </p:pic>
    </p:spTree>
    <p:extLst>
      <p:ext uri="{BB962C8B-B14F-4D97-AF65-F5344CB8AC3E}">
        <p14:creationId xmlns:p14="http://schemas.microsoft.com/office/powerpoint/2010/main" val="37890775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flowers&#10;&#10;Description automatically generated with medium confidence">
            <a:extLst>
              <a:ext uri="{FF2B5EF4-FFF2-40B4-BE49-F238E27FC236}">
                <a16:creationId xmlns:a16="http://schemas.microsoft.com/office/drawing/2014/main" id="{8A17973D-8D94-8761-D68B-DEF4FE2FEA1A}"/>
              </a:ext>
            </a:extLst>
          </p:cNvPr>
          <p:cNvPicPr>
            <a:picLocks noChangeAspect="1"/>
          </p:cNvPicPr>
          <p:nvPr/>
        </p:nvPicPr>
        <p:blipFill rotWithShape="1">
          <a:blip r:embed="rId2">
            <a:extLst>
              <a:ext uri="{28A0092B-C50C-407E-A947-70E740481C1C}">
                <a14:useLocalDpi xmlns:a14="http://schemas.microsoft.com/office/drawing/2010/main" val="0"/>
              </a:ext>
            </a:extLst>
          </a:blip>
          <a:srcRect t="24264" r="-1" b="19485"/>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3528142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7" descr="Man with white beard">
            <a:extLst>
              <a:ext uri="{FF2B5EF4-FFF2-40B4-BE49-F238E27FC236}">
                <a16:creationId xmlns:a16="http://schemas.microsoft.com/office/drawing/2014/main" id="{FE10A9D2-7397-61CD-8ACA-D0B7340B31E0}"/>
              </a:ext>
            </a:extLst>
          </p:cNvPr>
          <p:cNvPicPr>
            <a:picLocks noChangeAspect="1"/>
          </p:cNvPicPr>
          <p:nvPr/>
        </p:nvPicPr>
        <p:blipFill rotWithShape="1">
          <a:blip r:embed="rId2">
            <a:alphaModFix amt="35000"/>
          </a:blip>
          <a:srcRect t="4876" b="10855"/>
          <a:stretch/>
        </p:blipFill>
        <p:spPr>
          <a:xfrm>
            <a:off x="20" y="1"/>
            <a:ext cx="12191980" cy="6857999"/>
          </a:xfrm>
          <a:prstGeom prst="rect">
            <a:avLst/>
          </a:prstGeom>
        </p:spPr>
      </p:pic>
      <p:sp>
        <p:nvSpPr>
          <p:cNvPr id="2" name="Title 1">
            <a:extLst>
              <a:ext uri="{FF2B5EF4-FFF2-40B4-BE49-F238E27FC236}">
                <a16:creationId xmlns:a16="http://schemas.microsoft.com/office/drawing/2014/main" id="{39B101F8-DD23-996F-77BC-1AF81D27DA25}"/>
              </a:ext>
            </a:extLst>
          </p:cNvPr>
          <p:cNvSpPr>
            <a:spLocks noGrp="1"/>
          </p:cNvSpPr>
          <p:nvPr>
            <p:ph type="title"/>
          </p:nvPr>
        </p:nvSpPr>
        <p:spPr>
          <a:xfrm>
            <a:off x="419111" y="1065862"/>
            <a:ext cx="6052955" cy="4726276"/>
          </a:xfrm>
        </p:spPr>
        <p:txBody>
          <a:bodyPr>
            <a:normAutofit/>
          </a:bodyPr>
          <a:lstStyle/>
          <a:p>
            <a:pPr algn="r"/>
            <a:r>
              <a:rPr lang="en-US" sz="8000">
                <a:ln w="22225">
                  <a:solidFill>
                    <a:srgbClr val="FFFFFF"/>
                  </a:solidFill>
                </a:ln>
                <a:noFill/>
                <a:latin typeface="Algerian" panose="04020705040A02060702" pitchFamily="82" charset="0"/>
              </a:rPr>
              <a:t>Why Opel Growers?	</a:t>
            </a:r>
          </a:p>
        </p:txBody>
      </p:sp>
      <p:cxnSp>
        <p:nvCxnSpPr>
          <p:cNvPr id="34" name="Straight Connector 33">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6F5964-CF68-5AB6-4DF0-D301153DC2F9}"/>
              </a:ext>
            </a:extLst>
          </p:cNvPr>
          <p:cNvSpPr>
            <a:spLocks noGrp="1"/>
          </p:cNvSpPr>
          <p:nvPr>
            <p:ph idx="1"/>
          </p:nvPr>
        </p:nvSpPr>
        <p:spPr>
          <a:xfrm>
            <a:off x="7534640" y="500513"/>
            <a:ext cx="4238247" cy="5861785"/>
          </a:xfrm>
        </p:spPr>
        <p:txBody>
          <a:bodyPr anchor="ctr">
            <a:noAutofit/>
          </a:bodyPr>
          <a:lstStyle/>
          <a:p>
            <a:r>
              <a:rPr lang="en-US" sz="1700">
                <a:solidFill>
                  <a:srgbClr val="FFFFFF"/>
                </a:solidFill>
              </a:rPr>
              <a:t>Family Owned</a:t>
            </a:r>
            <a:endParaRPr lang="en-US" sz="1700">
              <a:solidFill>
                <a:srgbClr val="FFFFFF"/>
              </a:solidFill>
              <a:cs typeface="Calibri"/>
            </a:endParaRPr>
          </a:p>
          <a:p>
            <a:r>
              <a:rPr lang="en-US" sz="1700">
                <a:solidFill>
                  <a:srgbClr val="FFFFFF"/>
                </a:solidFill>
              </a:rPr>
              <a:t>Dedicated to Independent Garden Centers with no Box Store sales.</a:t>
            </a:r>
            <a:endParaRPr lang="en-US" sz="1700">
              <a:solidFill>
                <a:srgbClr val="FFFFFF"/>
              </a:solidFill>
              <a:cs typeface="Calibri"/>
            </a:endParaRPr>
          </a:p>
          <a:p>
            <a:r>
              <a:rPr lang="en-US" sz="1700">
                <a:solidFill>
                  <a:srgbClr val="FFFFFF"/>
                </a:solidFill>
              </a:rPr>
              <a:t>Large selection of Plant Categories of perennials, annuals, groundcover, herbs, vegetables, house plants in multiple sizes, making the need to bring in multiple suppliers and multiple trucks in a week down to a minimum.</a:t>
            </a:r>
            <a:endParaRPr lang="en-US" sz="1700">
              <a:solidFill>
                <a:srgbClr val="FFFFFF"/>
              </a:solidFill>
              <a:cs typeface="Calibri"/>
            </a:endParaRPr>
          </a:p>
          <a:p>
            <a:r>
              <a:rPr lang="en-US" sz="1700">
                <a:solidFill>
                  <a:srgbClr val="FFFFFF"/>
                </a:solidFill>
              </a:rPr>
              <a:t>Within each category a large selection of variety giving your customers many more options not available at Box Stores.</a:t>
            </a:r>
            <a:endParaRPr lang="en-US" sz="1700">
              <a:solidFill>
                <a:srgbClr val="FFFFFF"/>
              </a:solidFill>
              <a:cs typeface="Calibri"/>
            </a:endParaRPr>
          </a:p>
          <a:p>
            <a:r>
              <a:rPr lang="en-US" sz="1700">
                <a:solidFill>
                  <a:srgbClr val="FFFFFF"/>
                </a:solidFill>
              </a:rPr>
              <a:t>Everything comes with tags and a barcode to accommodate any POS system. </a:t>
            </a:r>
            <a:endParaRPr lang="en-US" sz="1700">
              <a:solidFill>
                <a:srgbClr val="FFFFFF"/>
              </a:solidFill>
              <a:cs typeface="Calibri"/>
            </a:endParaRPr>
          </a:p>
          <a:p>
            <a:r>
              <a:rPr lang="en-US" sz="1700">
                <a:solidFill>
                  <a:srgbClr val="FFFFFF"/>
                </a:solidFill>
              </a:rPr>
              <a:t>Most of the perennial line comes with SKU’s down to the variety and size so you know exactly what you are selling!</a:t>
            </a:r>
            <a:endParaRPr lang="en-US" sz="1700">
              <a:solidFill>
                <a:srgbClr val="FFFFFF"/>
              </a:solidFill>
              <a:cs typeface="Calibri"/>
            </a:endParaRPr>
          </a:p>
          <a:p>
            <a:r>
              <a:rPr lang="en-US" sz="1700">
                <a:solidFill>
                  <a:srgbClr val="FFFFFF"/>
                </a:solidFill>
              </a:rPr>
              <a:t>Easy rolling carts for all employees to handle.</a:t>
            </a:r>
            <a:endParaRPr lang="en-US" sz="1700">
              <a:solidFill>
                <a:srgbClr val="FFFFFF"/>
              </a:solidFill>
              <a:cs typeface="Calibri"/>
            </a:endParaRPr>
          </a:p>
          <a:p>
            <a:r>
              <a:rPr lang="en-US" sz="1700">
                <a:solidFill>
                  <a:srgbClr val="FFFFFF"/>
                </a:solidFill>
              </a:rPr>
              <a:t>Great Customer Service.</a:t>
            </a:r>
            <a:endParaRPr lang="en-US" sz="1700">
              <a:solidFill>
                <a:srgbClr val="FFFFFF"/>
              </a:solidFill>
              <a:cs typeface="Calibri"/>
            </a:endParaRPr>
          </a:p>
          <a:p>
            <a:r>
              <a:rPr lang="en-US" sz="1700">
                <a:solidFill>
                  <a:srgbClr val="FFFFFF"/>
                </a:solidFill>
              </a:rPr>
              <a:t>Knowledgeable staff</a:t>
            </a:r>
            <a:endParaRPr lang="en-US" sz="1700">
              <a:solidFill>
                <a:srgbClr val="FFFFFF"/>
              </a:solidFill>
              <a:cs typeface="Calibri"/>
            </a:endParaRPr>
          </a:p>
        </p:txBody>
      </p:sp>
    </p:spTree>
    <p:extLst>
      <p:ext uri="{BB962C8B-B14F-4D97-AF65-F5344CB8AC3E}">
        <p14:creationId xmlns:p14="http://schemas.microsoft.com/office/powerpoint/2010/main" val="3141775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ight Triangle 38">
            <a:extLst>
              <a:ext uri="{FF2B5EF4-FFF2-40B4-BE49-F238E27FC236}">
                <a16:creationId xmlns:a16="http://schemas.microsoft.com/office/drawing/2014/main" id="{E1FB3D03-386F-4B20-BFF7-5A6FF3C2D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1731"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A pot of colorful flowers&#10;&#10;Description automatically generated with medium confidence">
            <a:extLst>
              <a:ext uri="{FF2B5EF4-FFF2-40B4-BE49-F238E27FC236}">
                <a16:creationId xmlns:a16="http://schemas.microsoft.com/office/drawing/2014/main" id="{F283109A-E279-6DDC-0690-6E159156AFA6}"/>
              </a:ext>
            </a:extLst>
          </p:cNvPr>
          <p:cNvPicPr>
            <a:picLocks noChangeAspect="1"/>
          </p:cNvPicPr>
          <p:nvPr/>
        </p:nvPicPr>
        <p:blipFill>
          <a:blip r:embed="rId2">
            <a:extLst>
              <a:ext uri="{28A0092B-C50C-407E-A947-70E740481C1C}">
                <a14:useLocalDpi xmlns:a14="http://schemas.microsoft.com/office/drawing/2010/main" val="0"/>
              </a:ext>
            </a:extLst>
          </a:blip>
          <a:srcRect l="2993" r="8709" b="3"/>
          <a:stretch/>
        </p:blipFill>
        <p:spPr>
          <a:xfrm>
            <a:off x="2969841" y="604258"/>
            <a:ext cx="1990594" cy="2254327"/>
          </a:xfrm>
          <a:prstGeom prst="rect">
            <a:avLst/>
          </a:prstGeom>
        </p:spPr>
      </p:pic>
      <p:sp>
        <p:nvSpPr>
          <p:cNvPr id="41" name="Right Triangle 40">
            <a:extLst>
              <a:ext uri="{FF2B5EF4-FFF2-40B4-BE49-F238E27FC236}">
                <a16:creationId xmlns:a16="http://schemas.microsoft.com/office/drawing/2014/main" id="{FF35A874-2690-497F-80A0-036750494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9390" y="576989"/>
            <a:ext cx="1092260" cy="225432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ight Triangle 42">
            <a:extLst>
              <a:ext uri="{FF2B5EF4-FFF2-40B4-BE49-F238E27FC236}">
                <a16:creationId xmlns:a16="http://schemas.microsoft.com/office/drawing/2014/main" id="{297C449B-67BB-4D99-86C4-E6ECDEA69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399032" y="633344"/>
            <a:ext cx="325600" cy="40663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07B884C-FC3D-1D74-62F0-AA52986B7633}"/>
              </a:ext>
            </a:extLst>
          </p:cNvPr>
          <p:cNvPicPr>
            <a:picLocks noChangeAspect="1"/>
          </p:cNvPicPr>
          <p:nvPr/>
        </p:nvPicPr>
        <p:blipFill>
          <a:blip r:embed="rId3">
            <a:extLst>
              <a:ext uri="{28A0092B-C50C-407E-A947-70E740481C1C}">
                <a14:useLocalDpi xmlns:a14="http://schemas.microsoft.com/office/drawing/2010/main" val="0"/>
              </a:ext>
            </a:extLst>
          </a:blip>
          <a:srcRect l="16676" r="16935" b="-1"/>
          <a:stretch/>
        </p:blipFill>
        <p:spPr>
          <a:xfrm>
            <a:off x="630125" y="2837669"/>
            <a:ext cx="2344059" cy="3416073"/>
          </a:xfrm>
          <a:prstGeom prst="rect">
            <a:avLst/>
          </a:prstGeom>
        </p:spPr>
      </p:pic>
      <p:sp>
        <p:nvSpPr>
          <p:cNvPr id="45" name="Freeform: Shape 44">
            <a:extLst>
              <a:ext uri="{FF2B5EF4-FFF2-40B4-BE49-F238E27FC236}">
                <a16:creationId xmlns:a16="http://schemas.microsoft.com/office/drawing/2014/main" id="{8C9D831B-1474-4A35-98F0-2826A355C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vase with red flowers&#10;&#10;Description automatically generated with low confidence">
            <a:extLst>
              <a:ext uri="{FF2B5EF4-FFF2-40B4-BE49-F238E27FC236}">
                <a16:creationId xmlns:a16="http://schemas.microsoft.com/office/drawing/2014/main" id="{8264CE14-FBA5-41CD-E126-EC7FE33830A7}"/>
              </a:ext>
            </a:extLst>
          </p:cNvPr>
          <p:cNvPicPr>
            <a:picLocks noChangeAspect="1"/>
          </p:cNvPicPr>
          <p:nvPr/>
        </p:nvPicPr>
        <p:blipFill>
          <a:blip r:embed="rId4">
            <a:extLst>
              <a:ext uri="{28A0092B-C50C-407E-A947-70E740481C1C}">
                <a14:useLocalDpi xmlns:a14="http://schemas.microsoft.com/office/drawing/2010/main" val="0"/>
              </a:ext>
            </a:extLst>
          </a:blip>
          <a:srcRect t="6795" r="-1" b="22253"/>
          <a:stretch/>
        </p:blipFill>
        <p:spPr>
          <a:xfrm>
            <a:off x="630126" y="626994"/>
            <a:ext cx="1217216" cy="863632"/>
          </a:xfrm>
          <a:prstGeom prst="rect">
            <a:avLst/>
          </a:prstGeom>
        </p:spPr>
      </p:pic>
      <p:pic>
        <p:nvPicPr>
          <p:cNvPr id="19" name="Picture 18" descr="A pot of pink flowers&#10;&#10;Description automatically generated with medium confidence">
            <a:extLst>
              <a:ext uri="{FF2B5EF4-FFF2-40B4-BE49-F238E27FC236}">
                <a16:creationId xmlns:a16="http://schemas.microsoft.com/office/drawing/2014/main" id="{653388FD-B14A-D60A-3BF3-3D3F7DD4E183}"/>
              </a:ext>
            </a:extLst>
          </p:cNvPr>
          <p:cNvPicPr>
            <a:picLocks noChangeAspect="1"/>
          </p:cNvPicPr>
          <p:nvPr/>
        </p:nvPicPr>
        <p:blipFill>
          <a:blip r:embed="rId5">
            <a:extLst>
              <a:ext uri="{28A0092B-C50C-407E-A947-70E740481C1C}">
                <a14:useLocalDpi xmlns:a14="http://schemas.microsoft.com/office/drawing/2010/main" val="0"/>
              </a:ext>
            </a:extLst>
          </a:blip>
          <a:srcRect t="7187" r="4" b="19131"/>
          <a:stretch/>
        </p:blipFill>
        <p:spPr>
          <a:xfrm>
            <a:off x="4062100" y="2828369"/>
            <a:ext cx="3471464" cy="2557932"/>
          </a:xfrm>
          <a:prstGeom prst="rect">
            <a:avLst/>
          </a:prstGeom>
        </p:spPr>
      </p:pic>
      <p:sp>
        <p:nvSpPr>
          <p:cNvPr id="47" name="Right Triangle 46">
            <a:extLst>
              <a:ext uri="{FF2B5EF4-FFF2-40B4-BE49-F238E27FC236}">
                <a16:creationId xmlns:a16="http://schemas.microsoft.com/office/drawing/2014/main" id="{946410AA-0894-4BBC-A1E1-6BB8EF472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ight Triangle 48">
            <a:extLst>
              <a:ext uri="{FF2B5EF4-FFF2-40B4-BE49-F238E27FC236}">
                <a16:creationId xmlns:a16="http://schemas.microsoft.com/office/drawing/2014/main" id="{1F3C359C-B3DD-4FB2-A6F9-1D519B65B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ight Triangle 50">
            <a:extLst>
              <a:ext uri="{FF2B5EF4-FFF2-40B4-BE49-F238E27FC236}">
                <a16:creationId xmlns:a16="http://schemas.microsoft.com/office/drawing/2014/main" id="{21908082-D0BB-4FF0-A90D-6B6B3DE2A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6013" y="2827175"/>
            <a:ext cx="1092260" cy="2560320"/>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vase with yellow flowers&#10;&#10;Description automatically generated with medium confidence">
            <a:extLst>
              <a:ext uri="{FF2B5EF4-FFF2-40B4-BE49-F238E27FC236}">
                <a16:creationId xmlns:a16="http://schemas.microsoft.com/office/drawing/2014/main" id="{D92AFBFC-D68D-ABF9-6052-607EAE985B7C}"/>
              </a:ext>
            </a:extLst>
          </p:cNvPr>
          <p:cNvPicPr>
            <a:picLocks noChangeAspect="1"/>
          </p:cNvPicPr>
          <p:nvPr/>
        </p:nvPicPr>
        <p:blipFill>
          <a:blip r:embed="rId6">
            <a:extLst>
              <a:ext uri="{28A0092B-C50C-407E-A947-70E740481C1C}">
                <a14:useLocalDpi xmlns:a14="http://schemas.microsoft.com/office/drawing/2010/main" val="0"/>
              </a:ext>
            </a:extLst>
          </a:blip>
          <a:srcRect l="13139" r="18113" b="-1"/>
          <a:stretch/>
        </p:blipFill>
        <p:spPr>
          <a:xfrm>
            <a:off x="7724632" y="635538"/>
            <a:ext cx="3837241" cy="5581640"/>
          </a:xfrm>
          <a:prstGeom prst="rect">
            <a:avLst/>
          </a:prstGeom>
        </p:spPr>
      </p:pic>
    </p:spTree>
    <p:extLst>
      <p:ext uri="{BB962C8B-B14F-4D97-AF65-F5344CB8AC3E}">
        <p14:creationId xmlns:p14="http://schemas.microsoft.com/office/powerpoint/2010/main" val="36086667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8" name="Freeform: Shape 17">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0" name="Group 19">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4" name="Freeform: Shape 23">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1" name="Group 20">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2" name="Freeform: Shape 21">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9" name="TextBox 8">
            <a:extLst>
              <a:ext uri="{FF2B5EF4-FFF2-40B4-BE49-F238E27FC236}">
                <a16:creationId xmlns:a16="http://schemas.microsoft.com/office/drawing/2014/main" id="{5D8B44BE-8189-594A-F19B-FB27E2FCC25C}"/>
              </a:ext>
            </a:extLst>
          </p:cNvPr>
          <p:cNvSpPr txBox="1"/>
          <p:nvPr/>
        </p:nvSpPr>
        <p:spPr>
          <a:xfrm>
            <a:off x="853958" y="2805914"/>
            <a:ext cx="2764969" cy="2031325"/>
          </a:xfrm>
          <a:prstGeom prst="rect">
            <a:avLst/>
          </a:prstGeom>
          <a:noFill/>
        </p:spPr>
        <p:txBody>
          <a:bodyPr wrap="square" lIns="91440" tIns="45720" rIns="91440" bIns="45720" rtlCol="0" anchor="t">
            <a:spAutoFit/>
          </a:bodyPr>
          <a:lstStyle/>
          <a:p>
            <a:pPr algn="ctr"/>
            <a:r>
              <a:rPr lang="en-US">
                <a:solidFill>
                  <a:schemeClr val="bg1"/>
                </a:solidFill>
                <a:latin typeface="Algerian"/>
              </a:rPr>
              <a:t>Over 90 different varieties in the “For You” line giving your customers a large selection of annuals for their planters and or annual beds!</a:t>
            </a:r>
          </a:p>
        </p:txBody>
      </p:sp>
      <p:pic>
        <p:nvPicPr>
          <p:cNvPr id="2" name="Picture 1" descr="A collage of flowers in pots&#10;&#10;Description automatically generated">
            <a:extLst>
              <a:ext uri="{FF2B5EF4-FFF2-40B4-BE49-F238E27FC236}">
                <a16:creationId xmlns:a16="http://schemas.microsoft.com/office/drawing/2014/main" id="{518CAAB7-2144-B538-4787-EAAB6F90EA97}"/>
              </a:ext>
            </a:extLst>
          </p:cNvPr>
          <p:cNvPicPr>
            <a:picLocks noChangeAspect="1"/>
          </p:cNvPicPr>
          <p:nvPr/>
        </p:nvPicPr>
        <p:blipFill>
          <a:blip r:embed="rId3"/>
          <a:stretch>
            <a:fillRect/>
          </a:stretch>
        </p:blipFill>
        <p:spPr>
          <a:xfrm>
            <a:off x="4984687" y="-130937"/>
            <a:ext cx="7081520" cy="6990080"/>
          </a:xfrm>
          <a:prstGeom prst="rect">
            <a:avLst/>
          </a:prstGeom>
        </p:spPr>
      </p:pic>
      <p:pic>
        <p:nvPicPr>
          <p:cNvPr id="4" name="Picture 3" descr="A red leaf design on a white surface&#10;&#10;Description automatically generated">
            <a:extLst>
              <a:ext uri="{FF2B5EF4-FFF2-40B4-BE49-F238E27FC236}">
                <a16:creationId xmlns:a16="http://schemas.microsoft.com/office/drawing/2014/main" id="{44871855-2FFB-0CB4-5355-EC5236E07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842" y="523331"/>
            <a:ext cx="1837355" cy="1787979"/>
          </a:xfrm>
          <a:prstGeom prst="rect">
            <a:avLst/>
          </a:prstGeom>
        </p:spPr>
      </p:pic>
    </p:spTree>
    <p:extLst>
      <p:ext uri="{BB962C8B-B14F-4D97-AF65-F5344CB8AC3E}">
        <p14:creationId xmlns:p14="http://schemas.microsoft.com/office/powerpoint/2010/main" val="1131543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9" name="Picture 18" descr="A picture containing text, shop&#10;&#10;Description automatically generated">
            <a:extLst>
              <a:ext uri="{FF2B5EF4-FFF2-40B4-BE49-F238E27FC236}">
                <a16:creationId xmlns:a16="http://schemas.microsoft.com/office/drawing/2014/main" id="{9CE65E28-DF9F-D634-CA57-7A0E3430AB3F}"/>
              </a:ext>
            </a:extLst>
          </p:cNvPr>
          <p:cNvPicPr>
            <a:picLocks noChangeAspect="1"/>
          </p:cNvPicPr>
          <p:nvPr/>
        </p:nvPicPr>
        <p:blipFill rotWithShape="1">
          <a:blip r:embed="rId2">
            <a:extLst>
              <a:ext uri="{28A0092B-C50C-407E-A947-70E740481C1C}">
                <a14:useLocalDpi xmlns:a14="http://schemas.microsoft.com/office/drawing/2010/main" val="0"/>
              </a:ext>
            </a:extLst>
          </a:blip>
          <a:srcRect t="9431" r="-1" b="7138"/>
          <a:stretch/>
        </p:blipFill>
        <p:spPr>
          <a:xfrm>
            <a:off x="321733" y="321733"/>
            <a:ext cx="11548534" cy="6214534"/>
          </a:xfrm>
          <a:prstGeom prst="rect">
            <a:avLst/>
          </a:prstGeom>
        </p:spPr>
      </p:pic>
    </p:spTree>
    <p:extLst>
      <p:ext uri="{BB962C8B-B14F-4D97-AF65-F5344CB8AC3E}">
        <p14:creationId xmlns:p14="http://schemas.microsoft.com/office/powerpoint/2010/main" val="2769543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flower, pink, colorful, plant&#10;&#10;Description automatically generated">
            <a:extLst>
              <a:ext uri="{FF2B5EF4-FFF2-40B4-BE49-F238E27FC236}">
                <a16:creationId xmlns:a16="http://schemas.microsoft.com/office/drawing/2014/main" id="{993506A2-8395-6B1C-6FB6-1BCE33F270F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206" r="2" b="10263"/>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E89A738E-6993-4C4E-B2F3-9A2C0C4E7EE7}"/>
              </a:ext>
            </a:extLst>
          </p:cNvPr>
          <p:cNvSpPr txBox="1"/>
          <p:nvPr/>
        </p:nvSpPr>
        <p:spPr>
          <a:xfrm>
            <a:off x="313509" y="483326"/>
            <a:ext cx="3374249" cy="1477328"/>
          </a:xfrm>
          <a:prstGeom prst="rect">
            <a:avLst/>
          </a:prstGeom>
          <a:noFill/>
        </p:spPr>
        <p:txBody>
          <a:bodyPr wrap="square" lIns="91440" tIns="45720" rIns="91440" bIns="45720" rtlCol="0" anchor="t">
            <a:spAutoFit/>
          </a:bodyPr>
          <a:lstStyle/>
          <a:p>
            <a:pPr algn="ctr"/>
            <a:r>
              <a:rPr lang="en-US" sz="3000">
                <a:solidFill>
                  <a:schemeClr val="bg1"/>
                </a:solidFill>
                <a:latin typeface="Algerian"/>
              </a:rPr>
              <a:t>12-in Premium Hanging Baskets</a:t>
            </a:r>
          </a:p>
        </p:txBody>
      </p:sp>
      <p:sp>
        <p:nvSpPr>
          <p:cNvPr id="7" name="TextBox 6">
            <a:extLst>
              <a:ext uri="{FF2B5EF4-FFF2-40B4-BE49-F238E27FC236}">
                <a16:creationId xmlns:a16="http://schemas.microsoft.com/office/drawing/2014/main" id="{B705BA8A-7FDD-AB3E-D2DB-09551A93D3B8}"/>
              </a:ext>
            </a:extLst>
          </p:cNvPr>
          <p:cNvSpPr txBox="1"/>
          <p:nvPr/>
        </p:nvSpPr>
        <p:spPr>
          <a:xfrm>
            <a:off x="313509" y="2400300"/>
            <a:ext cx="3559536" cy="2769989"/>
          </a:xfrm>
          <a:prstGeom prst="rect">
            <a:avLst/>
          </a:prstGeom>
          <a:noFill/>
        </p:spPr>
        <p:txBody>
          <a:bodyPr wrap="square" lIns="91440" tIns="45720" rIns="91440" bIns="45720" rtlCol="0" anchor="t">
            <a:spAutoFit/>
          </a:bodyPr>
          <a:lstStyle/>
          <a:p>
            <a:r>
              <a:rPr lang="en-US" sz="2400">
                <a:solidFill>
                  <a:schemeClr val="bg1"/>
                </a:solidFill>
                <a:latin typeface="Algerian"/>
              </a:rPr>
              <a:t>Large 12-in Combo Baskets</a:t>
            </a:r>
          </a:p>
          <a:p>
            <a:pPr marL="285750" indent="-285750">
              <a:buFont typeface="Arial" panose="020B0604020202020204" pitchFamily="34" charset="0"/>
              <a:buChar char="•"/>
            </a:pPr>
            <a:r>
              <a:rPr lang="en-US">
                <a:solidFill>
                  <a:schemeClr val="bg1"/>
                </a:solidFill>
                <a:latin typeface="Algerian"/>
              </a:rPr>
              <a:t>Up to 24 different Proven Winner combinations</a:t>
            </a:r>
          </a:p>
          <a:p>
            <a:pPr marL="285750" indent="-285750">
              <a:buFont typeface="Arial" panose="020B0604020202020204" pitchFamily="34" charset="0"/>
              <a:buChar char="•"/>
            </a:pPr>
            <a:r>
              <a:rPr lang="en-US">
                <a:solidFill>
                  <a:schemeClr val="bg1"/>
                </a:solidFill>
                <a:latin typeface="Algerian"/>
              </a:rPr>
              <a:t>Begonia Combos</a:t>
            </a:r>
          </a:p>
          <a:p>
            <a:pPr marL="285750" indent="-285750">
              <a:buFont typeface="Arial" panose="020B0604020202020204" pitchFamily="34" charset="0"/>
              <a:buChar char="•"/>
            </a:pPr>
            <a:r>
              <a:rPr lang="en-US">
                <a:solidFill>
                  <a:schemeClr val="bg1"/>
                </a:solidFill>
                <a:latin typeface="Algerian"/>
              </a:rPr>
              <a:t>Calibrachoa Combos</a:t>
            </a:r>
          </a:p>
          <a:p>
            <a:pPr marL="285750" indent="-285750">
              <a:buFont typeface="Arial" panose="020B0604020202020204" pitchFamily="34" charset="0"/>
              <a:buChar char="•"/>
            </a:pPr>
            <a:r>
              <a:rPr lang="en-US">
                <a:solidFill>
                  <a:schemeClr val="bg1"/>
                </a:solidFill>
                <a:latin typeface="Algerian"/>
              </a:rPr>
              <a:t>Fuchsia Combos</a:t>
            </a:r>
          </a:p>
          <a:p>
            <a:pPr marL="285750" indent="-285750">
              <a:buFont typeface="Arial" panose="020B0604020202020204" pitchFamily="34" charset="0"/>
              <a:buChar char="•"/>
            </a:pPr>
            <a:r>
              <a:rPr lang="en-US">
                <a:solidFill>
                  <a:schemeClr val="bg1"/>
                </a:solidFill>
                <a:latin typeface="Algerian"/>
              </a:rPr>
              <a:t>Geranium Combos</a:t>
            </a:r>
          </a:p>
          <a:p>
            <a:pPr marL="285750" indent="-285750">
              <a:buFont typeface="Arial" panose="020B0604020202020204" pitchFamily="34" charset="0"/>
              <a:buChar char="•"/>
            </a:pPr>
            <a:r>
              <a:rPr lang="en-US">
                <a:solidFill>
                  <a:schemeClr val="bg1"/>
                </a:solidFill>
                <a:latin typeface="Algerian"/>
              </a:rPr>
              <a:t>Multi Species Combos</a:t>
            </a:r>
          </a:p>
        </p:txBody>
      </p:sp>
    </p:spTree>
    <p:extLst>
      <p:ext uri="{BB962C8B-B14F-4D97-AF65-F5344CB8AC3E}">
        <p14:creationId xmlns:p14="http://schemas.microsoft.com/office/powerpoint/2010/main" val="10401963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CEDBFD-8E8D-071B-8FEE-229A07744A04}"/>
              </a:ext>
            </a:extLst>
          </p:cNvPr>
          <p:cNvSpPr txBox="1"/>
          <p:nvPr/>
        </p:nvSpPr>
        <p:spPr>
          <a:xfrm>
            <a:off x="431800" y="4863018"/>
            <a:ext cx="4970144" cy="11737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700" kern="1200" dirty="0">
                <a:solidFill>
                  <a:schemeClr val="bg1"/>
                </a:solidFill>
                <a:latin typeface="Algerian"/>
                <a:ea typeface="+mj-ea"/>
                <a:cs typeface="+mj-cs"/>
              </a:rPr>
              <a:t>MORE 12-IN BASKETS</a:t>
            </a:r>
          </a:p>
        </p:txBody>
      </p:sp>
      <p:pic>
        <p:nvPicPr>
          <p:cNvPr id="5" name="Picture 4" descr="A picture containing flower, different, pink, plant&#10;&#10;Description automatically generated">
            <a:extLst>
              <a:ext uri="{FF2B5EF4-FFF2-40B4-BE49-F238E27FC236}">
                <a16:creationId xmlns:a16="http://schemas.microsoft.com/office/drawing/2014/main" id="{EF6750A4-32E0-0DCE-2EBB-94BEBC916294}"/>
              </a:ext>
            </a:extLst>
          </p:cNvPr>
          <p:cNvPicPr>
            <a:picLocks noChangeAspect="1"/>
          </p:cNvPicPr>
          <p:nvPr/>
        </p:nvPicPr>
        <p:blipFill rotWithShape="1">
          <a:blip r:embed="rId2">
            <a:extLst>
              <a:ext uri="{28A0092B-C50C-407E-A947-70E740481C1C}">
                <a14:useLocalDpi xmlns:a14="http://schemas.microsoft.com/office/drawing/2010/main" val="0"/>
              </a:ext>
            </a:extLst>
          </a:blip>
          <a:srcRect t="21663" r="1" b="13149"/>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3" name="Picture 2" descr="A person holding a pot of flowers&#10;&#10;Description automatically generated">
            <a:extLst>
              <a:ext uri="{FF2B5EF4-FFF2-40B4-BE49-F238E27FC236}">
                <a16:creationId xmlns:a16="http://schemas.microsoft.com/office/drawing/2014/main" id="{4A56C6E4-27C7-1E4F-67B8-43774A2B564A}"/>
              </a:ext>
            </a:extLst>
          </p:cNvPr>
          <p:cNvPicPr>
            <a:picLocks noChangeAspect="1"/>
          </p:cNvPicPr>
          <p:nvPr/>
        </p:nvPicPr>
        <p:blipFill>
          <a:blip r:embed="rId3"/>
          <a:srcRect t="8336" r="1" b="25206"/>
          <a:stretch/>
        </p:blipFill>
        <p:spPr>
          <a:xfrm>
            <a:off x="6191245" y="-1"/>
            <a:ext cx="6000750" cy="400834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57" name="Group 56">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1" name="Freeform: Shape 40">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DFE9A968-DF39-4AA4-B69B-C55700CAAC0A}"/>
              </a:ext>
            </a:extLst>
          </p:cNvPr>
          <p:cNvSpPr txBox="1"/>
          <p:nvPr/>
        </p:nvSpPr>
        <p:spPr>
          <a:xfrm>
            <a:off x="5664201" y="4766267"/>
            <a:ext cx="5692774" cy="107741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dirty="0">
                <a:solidFill>
                  <a:schemeClr val="bg1">
                    <a:alpha val="80000"/>
                  </a:schemeClr>
                </a:solidFill>
                <a:latin typeface="Algerian"/>
              </a:rPr>
              <a:t>Garden Center quality that you will not see in box stores!</a:t>
            </a:r>
          </a:p>
        </p:txBody>
      </p:sp>
    </p:spTree>
    <p:extLst>
      <p:ext uri="{BB962C8B-B14F-4D97-AF65-F5344CB8AC3E}">
        <p14:creationId xmlns:p14="http://schemas.microsoft.com/office/powerpoint/2010/main" val="240890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9" name="Freeform: Shape 1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1" name="Group 2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5" name="Freeform: Shape 2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2" name="Group 2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3" name="Freeform: Shape 2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pic>
        <p:nvPicPr>
          <p:cNvPr id="3" name="Picture 2" descr="A collage of different flowers&#10;&#10;Description automatically generated">
            <a:extLst>
              <a:ext uri="{FF2B5EF4-FFF2-40B4-BE49-F238E27FC236}">
                <a16:creationId xmlns:a16="http://schemas.microsoft.com/office/drawing/2014/main" id="{03338363-2F68-D983-7C77-E1503CE14425}"/>
              </a:ext>
            </a:extLst>
          </p:cNvPr>
          <p:cNvPicPr>
            <a:picLocks noChangeAspect="1"/>
          </p:cNvPicPr>
          <p:nvPr/>
        </p:nvPicPr>
        <p:blipFill>
          <a:blip r:embed="rId3"/>
          <a:stretch>
            <a:fillRect/>
          </a:stretch>
        </p:blipFill>
        <p:spPr>
          <a:xfrm>
            <a:off x="4985703" y="-84201"/>
            <a:ext cx="7020560" cy="7020560"/>
          </a:xfrm>
          <a:prstGeom prst="rect">
            <a:avLst/>
          </a:prstGeom>
        </p:spPr>
      </p:pic>
      <p:sp>
        <p:nvSpPr>
          <p:cNvPr id="5" name="TextBox 4">
            <a:extLst>
              <a:ext uri="{FF2B5EF4-FFF2-40B4-BE49-F238E27FC236}">
                <a16:creationId xmlns:a16="http://schemas.microsoft.com/office/drawing/2014/main" id="{B94D2660-DA1C-9141-BBF1-D7100C362683}"/>
              </a:ext>
            </a:extLst>
          </p:cNvPr>
          <p:cNvSpPr txBox="1"/>
          <p:nvPr/>
        </p:nvSpPr>
        <p:spPr>
          <a:xfrm>
            <a:off x="680720" y="2103120"/>
            <a:ext cx="2997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Algerian"/>
              </a:rPr>
              <a:t>12-IN PATIO POTS</a:t>
            </a:r>
          </a:p>
        </p:txBody>
      </p:sp>
    </p:spTree>
    <p:extLst>
      <p:ext uri="{BB962C8B-B14F-4D97-AF65-F5344CB8AC3E}">
        <p14:creationId xmlns:p14="http://schemas.microsoft.com/office/powerpoint/2010/main" val="41238456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3A2D5C8-73BF-958E-F8F8-BC105708A6C5}"/>
              </a:ext>
            </a:extLst>
          </p:cNvPr>
          <p:cNvSpPr>
            <a:spLocks noGrp="1"/>
          </p:cNvSpPr>
          <p:nvPr>
            <p:ph type="title"/>
          </p:nvPr>
        </p:nvSpPr>
        <p:spPr>
          <a:xfrm>
            <a:off x="6492239" y="934085"/>
            <a:ext cx="5428089" cy="787083"/>
          </a:xfrm>
        </p:spPr>
        <p:txBody>
          <a:bodyPr anchor="b">
            <a:normAutofit fontScale="90000"/>
          </a:bodyPr>
          <a:lstStyle/>
          <a:p>
            <a:r>
              <a:rPr lang="en-US" sz="3600">
                <a:solidFill>
                  <a:schemeClr val="bg1"/>
                </a:solidFill>
                <a:latin typeface="Algerian"/>
              </a:rPr>
              <a:t>10-in Hanging Baskets</a:t>
            </a:r>
          </a:p>
        </p:txBody>
      </p:sp>
      <p:pic>
        <p:nvPicPr>
          <p:cNvPr id="3" name="Picture 2" descr="A collage of different flowers in a greenhouse&#10;&#10;Description automatically generated">
            <a:extLst>
              <a:ext uri="{FF2B5EF4-FFF2-40B4-BE49-F238E27FC236}">
                <a16:creationId xmlns:a16="http://schemas.microsoft.com/office/drawing/2014/main" id="{7E820DFF-7CE1-5E19-BAA3-8C2DCE0B705B}"/>
              </a:ext>
            </a:extLst>
          </p:cNvPr>
          <p:cNvPicPr>
            <a:picLocks noChangeAspect="1"/>
          </p:cNvPicPr>
          <p:nvPr/>
        </p:nvPicPr>
        <p:blipFill>
          <a:blip r:embed="rId2"/>
          <a:stretch>
            <a:fillRect/>
          </a:stretch>
        </p:blipFill>
        <p:spPr>
          <a:xfrm>
            <a:off x="213359" y="497840"/>
            <a:ext cx="5882196" cy="5851716"/>
          </a:xfrm>
          <a:prstGeom prst="rect">
            <a:avLst/>
          </a:prstGeom>
        </p:spPr>
      </p:pic>
      <p:cxnSp>
        <p:nvCxnSpPr>
          <p:cNvPr id="21" name="Straight Connector 2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17920" y="2026340"/>
            <a:ext cx="59740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291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E508A46A-1902-2D0C-FD45-8C16C4CBF443}"/>
              </a:ext>
            </a:extLst>
          </p:cNvPr>
          <p:cNvSpPr>
            <a:spLocks noGrp="1"/>
          </p:cNvSpPr>
          <p:nvPr>
            <p:ph idx="1"/>
          </p:nvPr>
        </p:nvSpPr>
        <p:spPr>
          <a:xfrm>
            <a:off x="6217919" y="2400304"/>
            <a:ext cx="4635609" cy="1582412"/>
          </a:xfrm>
        </p:spPr>
        <p:txBody>
          <a:bodyPr vert="horz" lIns="91440" tIns="45720" rIns="91440" bIns="45720" rtlCol="0" anchor="t">
            <a:normAutofit fontScale="92500"/>
          </a:bodyPr>
          <a:lstStyle/>
          <a:p>
            <a:r>
              <a:rPr lang="en-US" sz="2000">
                <a:solidFill>
                  <a:schemeClr val="bg1"/>
                </a:solidFill>
                <a:latin typeface="Algerian"/>
              </a:rPr>
              <a:t>Large selection of  10-in baskets in both combos and mono's</a:t>
            </a:r>
          </a:p>
          <a:p>
            <a:r>
              <a:rPr lang="en-US" sz="2000">
                <a:solidFill>
                  <a:schemeClr val="bg1"/>
                </a:solidFill>
                <a:latin typeface="Algerian"/>
                <a:ea typeface="Calibri"/>
                <a:cs typeface="Calibri"/>
              </a:rPr>
              <a:t>Better than the "promo" basket you see in the box stores!</a:t>
            </a:r>
            <a:endParaRPr lang="en-US" sz="2000">
              <a:solidFill>
                <a:schemeClr val="bg1"/>
              </a:solidFill>
              <a:latin typeface="Algerian"/>
            </a:endParaRPr>
          </a:p>
        </p:txBody>
      </p:sp>
    </p:spTree>
    <p:extLst>
      <p:ext uri="{BB962C8B-B14F-4D97-AF65-F5344CB8AC3E}">
        <p14:creationId xmlns:p14="http://schemas.microsoft.com/office/powerpoint/2010/main" val="1438465481"/>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94EEAF6-5650-518B-08B6-593A0106FC7E}"/>
              </a:ext>
            </a:extLst>
          </p:cNvPr>
          <p:cNvSpPr txBox="1"/>
          <p:nvPr/>
        </p:nvSpPr>
        <p:spPr>
          <a:xfrm>
            <a:off x="838199" y="1174819"/>
            <a:ext cx="4826795" cy="285836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nSpc>
                <a:spcPct val="90000"/>
              </a:lnSpc>
              <a:spcBef>
                <a:spcPct val="0"/>
              </a:spcBef>
              <a:spcAft>
                <a:spcPts val="600"/>
              </a:spcAft>
            </a:pPr>
            <a:r>
              <a:rPr lang="en-US" sz="7200" dirty="0">
                <a:solidFill>
                  <a:schemeClr val="bg1"/>
                </a:solidFill>
                <a:latin typeface="Algerian"/>
                <a:ea typeface="+mj-ea"/>
                <a:cs typeface="+mj-cs"/>
              </a:rPr>
              <a:t>6-in Gallon Annuals</a:t>
            </a:r>
          </a:p>
        </p:txBody>
      </p:sp>
      <p:sp>
        <p:nvSpPr>
          <p:cNvPr id="6" name="TextBox 5">
            <a:extLst>
              <a:ext uri="{FF2B5EF4-FFF2-40B4-BE49-F238E27FC236}">
                <a16:creationId xmlns:a16="http://schemas.microsoft.com/office/drawing/2014/main" id="{344A5248-6BB7-A7DF-14FD-FA9513414B73}"/>
              </a:ext>
            </a:extLst>
          </p:cNvPr>
          <p:cNvSpPr txBox="1"/>
          <p:nvPr/>
        </p:nvSpPr>
        <p:spPr>
          <a:xfrm>
            <a:off x="835024" y="4414180"/>
            <a:ext cx="4830283" cy="159450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10000"/>
          </a:bodyPr>
          <a:lstStyle/>
          <a:p>
            <a:pPr>
              <a:lnSpc>
                <a:spcPct val="150000"/>
              </a:lnSpc>
              <a:spcBef>
                <a:spcPts val="1000"/>
              </a:spcBef>
            </a:pPr>
            <a:r>
              <a:rPr lang="en-US" sz="2400" dirty="0">
                <a:solidFill>
                  <a:schemeClr val="bg1"/>
                </a:solidFill>
                <a:latin typeface="Algerian"/>
              </a:rPr>
              <a:t>A large selection of 6-in annuals to provide instant gratification for your customers who want big!</a:t>
            </a:r>
          </a:p>
        </p:txBody>
      </p:sp>
      <p:pic>
        <p:nvPicPr>
          <p:cNvPr id="4" name="Picture 3" descr="A collage of different plants&#10;&#10;Description automatically generated">
            <a:extLst>
              <a:ext uri="{FF2B5EF4-FFF2-40B4-BE49-F238E27FC236}">
                <a16:creationId xmlns:a16="http://schemas.microsoft.com/office/drawing/2014/main" id="{559B6CEC-60F9-6E50-4196-882D950D3D11}"/>
              </a:ext>
            </a:extLst>
          </p:cNvPr>
          <p:cNvPicPr>
            <a:picLocks noChangeAspect="1"/>
          </p:cNvPicPr>
          <p:nvPr/>
        </p:nvPicPr>
        <p:blipFill>
          <a:blip r:embed="rId2"/>
          <a:srcRect t="5316" r="-3" b="5200"/>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43" name="Freeform: Shape 42">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0813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different flowers&#10;&#10;Description automatically generated">
            <a:extLst>
              <a:ext uri="{FF2B5EF4-FFF2-40B4-BE49-F238E27FC236}">
                <a16:creationId xmlns:a16="http://schemas.microsoft.com/office/drawing/2014/main" id="{BCA4D02D-61D0-D9D1-56F5-00B4756A444E}"/>
              </a:ext>
            </a:extLst>
          </p:cNvPr>
          <p:cNvPicPr>
            <a:picLocks noChangeAspect="1"/>
          </p:cNvPicPr>
          <p:nvPr/>
        </p:nvPicPr>
        <p:blipFill>
          <a:blip r:embed="rId2"/>
          <a:srcRect t="8615" r="2" b="885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TextBox 6">
            <a:extLst>
              <a:ext uri="{FF2B5EF4-FFF2-40B4-BE49-F238E27FC236}">
                <a16:creationId xmlns:a16="http://schemas.microsoft.com/office/drawing/2014/main" id="{7EB4F500-7608-7A59-D8C7-D21A8B36D2A8}"/>
              </a:ext>
            </a:extLst>
          </p:cNvPr>
          <p:cNvSpPr txBox="1"/>
          <p:nvPr/>
        </p:nvSpPr>
        <p:spPr>
          <a:xfrm>
            <a:off x="693967" y="2529942"/>
            <a:ext cx="268038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Algerian"/>
                <a:ea typeface="Calibri"/>
                <a:cs typeface="Calibri"/>
              </a:rPr>
              <a:t>Gallon Annuals from mid Spring through the Fall!</a:t>
            </a:r>
            <a:endParaRPr lang="en-US" sz="2000">
              <a:solidFill>
                <a:schemeClr val="bg1"/>
              </a:solidFill>
              <a:latin typeface="Algerian"/>
            </a:endParaRPr>
          </a:p>
        </p:txBody>
      </p:sp>
    </p:spTree>
    <p:extLst>
      <p:ext uri="{BB962C8B-B14F-4D97-AF65-F5344CB8AC3E}">
        <p14:creationId xmlns:p14="http://schemas.microsoft.com/office/powerpoint/2010/main" val="2670839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E5486B7-199D-D78F-9E04-60F9CA2A5FA3}"/>
              </a:ext>
            </a:extLst>
          </p:cNvPr>
          <p:cNvPicPr>
            <a:picLocks noChangeAspect="1"/>
          </p:cNvPicPr>
          <p:nvPr/>
        </p:nvPicPr>
        <p:blipFill>
          <a:blip r:embed="rId2"/>
          <a:stretch>
            <a:fillRect/>
          </a:stretch>
        </p:blipFill>
        <p:spPr>
          <a:xfrm>
            <a:off x="784572" y="3386"/>
            <a:ext cx="6603153" cy="6664113"/>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0FA59393-03FB-45E0-A07A-1D8C6AF0CB87}"/>
              </a:ext>
            </a:extLst>
          </p:cNvPr>
          <p:cNvSpPr txBox="1"/>
          <p:nvPr/>
        </p:nvSpPr>
        <p:spPr>
          <a:xfrm>
            <a:off x="8531059" y="281447"/>
            <a:ext cx="3524754" cy="52322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Algerian"/>
                <a:ea typeface="Calibri"/>
                <a:cs typeface="Calibri"/>
              </a:rPr>
              <a:t>1204 ANNUAL FLAT</a:t>
            </a:r>
            <a:endParaRPr lang="en-US" sz="2800" b="1">
              <a:solidFill>
                <a:schemeClr val="bg1"/>
              </a:solidFill>
              <a:latin typeface="Algerian"/>
            </a:endParaRPr>
          </a:p>
        </p:txBody>
      </p:sp>
      <p:sp>
        <p:nvSpPr>
          <p:cNvPr id="6" name="TextBox 5">
            <a:extLst>
              <a:ext uri="{FF2B5EF4-FFF2-40B4-BE49-F238E27FC236}">
                <a16:creationId xmlns:a16="http://schemas.microsoft.com/office/drawing/2014/main" id="{22477D91-14F7-8DAB-009C-92EBC6FB0A75}"/>
              </a:ext>
            </a:extLst>
          </p:cNvPr>
          <p:cNvSpPr txBox="1"/>
          <p:nvPr/>
        </p:nvSpPr>
        <p:spPr>
          <a:xfrm>
            <a:off x="9278887" y="4280765"/>
            <a:ext cx="26234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Algerian"/>
                <a:ea typeface="Calibri"/>
                <a:cs typeface="Calibri"/>
              </a:rPr>
              <a:t>OVER 200 VARIETIES IN THE FLAT PROGRAM</a:t>
            </a:r>
            <a:endParaRPr lang="en-US" sz="2000">
              <a:solidFill>
                <a:schemeClr val="bg1"/>
              </a:solidFill>
              <a:latin typeface="Algerian"/>
            </a:endParaRPr>
          </a:p>
        </p:txBody>
      </p:sp>
    </p:spTree>
    <p:extLst>
      <p:ext uri="{BB962C8B-B14F-4D97-AF65-F5344CB8AC3E}">
        <p14:creationId xmlns:p14="http://schemas.microsoft.com/office/powerpoint/2010/main" val="5314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14934-8FD7-BB14-3A16-6D746233CE43}"/>
              </a:ext>
            </a:extLst>
          </p:cNvPr>
          <p:cNvSpPr>
            <a:spLocks noGrp="1"/>
          </p:cNvSpPr>
          <p:nvPr>
            <p:ph type="title"/>
          </p:nvPr>
        </p:nvSpPr>
        <p:spPr>
          <a:xfrm>
            <a:off x="6981825" y="1641752"/>
            <a:ext cx="4391024" cy="1323439"/>
          </a:xfrm>
        </p:spPr>
        <p:txBody>
          <a:bodyPr anchor="t">
            <a:normAutofit/>
          </a:bodyPr>
          <a:lstStyle/>
          <a:p>
            <a:r>
              <a:rPr lang="en-US" sz="4000">
                <a:solidFill>
                  <a:schemeClr val="bg1"/>
                </a:solidFill>
                <a:latin typeface="Algerian"/>
                <a:ea typeface="Calibri Light"/>
                <a:cs typeface="Calibri Light"/>
              </a:rPr>
              <a:t>Our Footprint in the Midwest</a:t>
            </a:r>
          </a:p>
        </p:txBody>
      </p:sp>
      <p:pic>
        <p:nvPicPr>
          <p:cNvPr id="4" name="Content Placeholder 3" descr="A map of the world with blue dots&#10;&#10;Description automatically generated">
            <a:extLst>
              <a:ext uri="{FF2B5EF4-FFF2-40B4-BE49-F238E27FC236}">
                <a16:creationId xmlns:a16="http://schemas.microsoft.com/office/drawing/2014/main" id="{C932900B-37BE-12E7-940A-CAE14F72BB2F}"/>
              </a:ext>
            </a:extLst>
          </p:cNvPr>
          <p:cNvPicPr>
            <a:picLocks noChangeAspect="1"/>
          </p:cNvPicPr>
          <p:nvPr/>
        </p:nvPicPr>
        <p:blipFill>
          <a:blip r:embed="rId2"/>
          <a:srcRect l="32880" r="1876" b="2"/>
          <a:stretch/>
        </p:blipFill>
        <p:spPr>
          <a:xfrm>
            <a:off x="288608" y="949960"/>
            <a:ext cx="5809615" cy="526605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7" name="Group 16">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8" y="4795537"/>
            <a:ext cx="5260975" cy="1410656"/>
            <a:chOff x="827088" y="4795537"/>
            <a:chExt cx="5260975" cy="1410656"/>
          </a:xfrm>
        </p:grpSpPr>
        <p:sp>
          <p:nvSpPr>
            <p:cNvPr id="14" name="Freeform: Shape 13">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034783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lants in a store&#10;&#10;Description automatically generated">
            <a:extLst>
              <a:ext uri="{FF2B5EF4-FFF2-40B4-BE49-F238E27FC236}">
                <a16:creationId xmlns:a16="http://schemas.microsoft.com/office/drawing/2014/main" id="{CB922618-8DD8-CAD6-F5D4-BB4B11774E2A}"/>
              </a:ext>
            </a:extLst>
          </p:cNvPr>
          <p:cNvPicPr>
            <a:picLocks noChangeAspect="1"/>
          </p:cNvPicPr>
          <p:nvPr/>
        </p:nvPicPr>
        <p:blipFill>
          <a:blip r:embed="rId2"/>
          <a:srcRect t="12077" r="2" b="539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extBox 1">
            <a:extLst>
              <a:ext uri="{FF2B5EF4-FFF2-40B4-BE49-F238E27FC236}">
                <a16:creationId xmlns:a16="http://schemas.microsoft.com/office/drawing/2014/main" id="{DB88F971-510A-B8F5-66E8-BD5EA7CA39A2}"/>
              </a:ext>
            </a:extLst>
          </p:cNvPr>
          <p:cNvSpPr txBox="1"/>
          <p:nvPr/>
        </p:nvSpPr>
        <p:spPr>
          <a:xfrm>
            <a:off x="447076" y="2168325"/>
            <a:ext cx="291709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bg1"/>
                </a:solidFill>
                <a:latin typeface="Algerian"/>
                <a:cs typeface="Calibri"/>
              </a:rPr>
              <a:t>1204 Flats are one of those items that everyone looks for to fill in their landscape beds.</a:t>
            </a:r>
          </a:p>
        </p:txBody>
      </p:sp>
    </p:spTree>
    <p:extLst>
      <p:ext uri="{BB962C8B-B14F-4D97-AF65-F5344CB8AC3E}">
        <p14:creationId xmlns:p14="http://schemas.microsoft.com/office/powerpoint/2010/main" val="28361884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ollage of plants&#10;&#10;Description automatically generated with low confidence">
            <a:extLst>
              <a:ext uri="{FF2B5EF4-FFF2-40B4-BE49-F238E27FC236}">
                <a16:creationId xmlns:a16="http://schemas.microsoft.com/office/drawing/2014/main" id="{5AB97EA7-E6FD-BE38-9B3F-9F753C8BC884}"/>
              </a:ext>
            </a:extLst>
          </p:cNvPr>
          <p:cNvPicPr>
            <a:picLocks noChangeAspect="1"/>
          </p:cNvPicPr>
          <p:nvPr/>
        </p:nvPicPr>
        <p:blipFill rotWithShape="1">
          <a:blip r:embed="rId2">
            <a:extLst>
              <a:ext uri="{28A0092B-C50C-407E-A947-70E740481C1C}">
                <a14:useLocalDpi xmlns:a14="http://schemas.microsoft.com/office/drawing/2010/main" val="0"/>
              </a:ext>
            </a:extLst>
          </a:blip>
          <a:srcRect t="8295" r="2" b="917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9" name="Group 1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0" name="Freeform: Shape 1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2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2" name="Group 2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6" name="Freeform: Shape 2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4" name="Freeform: Shape 2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0" name="TextBox 9">
            <a:extLst>
              <a:ext uri="{FF2B5EF4-FFF2-40B4-BE49-F238E27FC236}">
                <a16:creationId xmlns:a16="http://schemas.microsoft.com/office/drawing/2014/main" id="{A1D11178-6263-1BDD-2AF8-84419B20D7B5}"/>
              </a:ext>
            </a:extLst>
          </p:cNvPr>
          <p:cNvSpPr txBox="1"/>
          <p:nvPr/>
        </p:nvSpPr>
        <p:spPr>
          <a:xfrm>
            <a:off x="244417" y="2228671"/>
            <a:ext cx="3638217" cy="1200329"/>
          </a:xfrm>
          <a:prstGeom prst="rect">
            <a:avLst/>
          </a:prstGeom>
          <a:noFill/>
        </p:spPr>
        <p:txBody>
          <a:bodyPr wrap="square" lIns="91440" tIns="45720" rIns="91440" bIns="45720" rtlCol="0" anchor="t">
            <a:spAutoFit/>
          </a:bodyPr>
          <a:lstStyle/>
          <a:p>
            <a:pPr algn="ctr"/>
            <a:r>
              <a:rPr lang="en-US" sz="3600">
                <a:solidFill>
                  <a:schemeClr val="bg1"/>
                </a:solidFill>
                <a:latin typeface="Algerian"/>
              </a:rPr>
              <a:t>6-PACK GROUNDCOVERs</a:t>
            </a:r>
            <a:endParaRPr lang="en-US" sz="3600">
              <a:solidFill>
                <a:schemeClr val="bg1"/>
              </a:solidFill>
              <a:latin typeface="Algerian" panose="04020705040A02060702" pitchFamily="82" charset="0"/>
            </a:endParaRPr>
          </a:p>
        </p:txBody>
      </p:sp>
    </p:spTree>
    <p:extLst>
      <p:ext uri="{BB962C8B-B14F-4D97-AF65-F5344CB8AC3E}">
        <p14:creationId xmlns:p14="http://schemas.microsoft.com/office/powerpoint/2010/main" val="3876119682"/>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TextBox 9">
            <a:extLst>
              <a:ext uri="{FF2B5EF4-FFF2-40B4-BE49-F238E27FC236}">
                <a16:creationId xmlns:a16="http://schemas.microsoft.com/office/drawing/2014/main" id="{CD861670-F00C-313C-5EDA-B5A396334DB1}"/>
              </a:ext>
            </a:extLst>
          </p:cNvPr>
          <p:cNvSpPr txBox="1"/>
          <p:nvPr/>
        </p:nvSpPr>
        <p:spPr>
          <a:xfrm>
            <a:off x="388234" y="1501555"/>
            <a:ext cx="3921836" cy="38551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kern="1200">
                <a:solidFill>
                  <a:schemeClr val="bg1"/>
                </a:solidFill>
                <a:latin typeface="Algerian"/>
                <a:ea typeface="+mj-ea"/>
                <a:cs typeface="+mj-cs"/>
              </a:rPr>
              <a:t>3.5” PATHWAY </a:t>
            </a:r>
            <a:r>
              <a:rPr lang="en-US" sz="6000">
                <a:solidFill>
                  <a:schemeClr val="bg1"/>
                </a:solidFill>
                <a:latin typeface="Algerian"/>
                <a:ea typeface="+mj-ea"/>
                <a:cs typeface="+mj-cs"/>
              </a:rPr>
              <a:t>12 PK</a:t>
            </a:r>
            <a:r>
              <a:rPr lang="en-US" sz="6000" kern="1200">
                <a:solidFill>
                  <a:schemeClr val="bg1"/>
                </a:solidFill>
                <a:latin typeface="Algerian"/>
                <a:ea typeface="+mj-ea"/>
                <a:cs typeface="+mj-cs"/>
              </a:rPr>
              <a:t> TRAY</a:t>
            </a:r>
          </a:p>
        </p:txBody>
      </p:sp>
      <p:pic>
        <p:nvPicPr>
          <p:cNvPr id="7" name="Picture 6" descr="A picture containing plant&#10;&#10;Description automatically generated">
            <a:extLst>
              <a:ext uri="{FF2B5EF4-FFF2-40B4-BE49-F238E27FC236}">
                <a16:creationId xmlns:a16="http://schemas.microsoft.com/office/drawing/2014/main" id="{4BBDCC7C-3280-E7AE-0EA2-7F7C3A3004C6}"/>
              </a:ext>
            </a:extLst>
          </p:cNvPr>
          <p:cNvPicPr>
            <a:picLocks noChangeAspect="1"/>
          </p:cNvPicPr>
          <p:nvPr/>
        </p:nvPicPr>
        <p:blipFill rotWithShape="1">
          <a:blip r:embed="rId2">
            <a:extLst>
              <a:ext uri="{28A0092B-C50C-407E-A947-70E740481C1C}">
                <a14:useLocalDpi xmlns:a14="http://schemas.microsoft.com/office/drawing/2010/main" val="0"/>
              </a:ext>
            </a:extLst>
          </a:blip>
          <a:srcRect l="15039" r="9964" b="5"/>
          <a:stretch/>
        </p:blipFill>
        <p:spPr>
          <a:xfrm>
            <a:off x="4416816" y="507238"/>
            <a:ext cx="2822268" cy="2822268"/>
          </a:xfrm>
          <a:custGeom>
            <a:avLst/>
            <a:gdLst/>
            <a:ahLst/>
            <a:cxnLst/>
            <a:rect l="l" t="t" r="r" b="b"/>
            <a:pathLst>
              <a:path w="2822268" h="2822268">
                <a:moveTo>
                  <a:pt x="1411134" y="0"/>
                </a:moveTo>
                <a:cubicBezTo>
                  <a:pt x="2190482" y="0"/>
                  <a:pt x="2822268" y="631786"/>
                  <a:pt x="2822268" y="1411134"/>
                </a:cubicBezTo>
                <a:cubicBezTo>
                  <a:pt x="2822268" y="2190482"/>
                  <a:pt x="2190482" y="2822268"/>
                  <a:pt x="1411134" y="2822268"/>
                </a:cubicBezTo>
                <a:cubicBezTo>
                  <a:pt x="631786" y="2822268"/>
                  <a:pt x="0" y="2190482"/>
                  <a:pt x="0" y="1411134"/>
                </a:cubicBezTo>
                <a:cubicBezTo>
                  <a:pt x="0" y="631786"/>
                  <a:pt x="631786" y="0"/>
                  <a:pt x="1411134" y="0"/>
                </a:cubicBezTo>
                <a:close/>
              </a:path>
            </a:pathLst>
          </a:custGeom>
        </p:spPr>
      </p:pic>
      <p:pic>
        <p:nvPicPr>
          <p:cNvPr id="12" name="Picture 11" descr="Map&#10;&#10;Description automatically generated">
            <a:extLst>
              <a:ext uri="{FF2B5EF4-FFF2-40B4-BE49-F238E27FC236}">
                <a16:creationId xmlns:a16="http://schemas.microsoft.com/office/drawing/2014/main" id="{F8FBD806-6F67-554B-7F51-A580BF5663AC}"/>
              </a:ext>
            </a:extLst>
          </p:cNvPr>
          <p:cNvPicPr>
            <a:picLocks noChangeAspect="1"/>
          </p:cNvPicPr>
          <p:nvPr/>
        </p:nvPicPr>
        <p:blipFill rotWithShape="1">
          <a:blip r:embed="rId3">
            <a:extLst>
              <a:ext uri="{28A0092B-C50C-407E-A947-70E740481C1C}">
                <a14:useLocalDpi xmlns:a14="http://schemas.microsoft.com/office/drawing/2010/main" val="0"/>
              </a:ext>
            </a:extLst>
          </a:blip>
          <a:srcRect l="22381" r="9350" b="4"/>
          <a:stretch/>
        </p:blipFill>
        <p:spPr>
          <a:xfrm>
            <a:off x="7466568" y="10"/>
            <a:ext cx="2564451" cy="2469732"/>
          </a:xfrm>
          <a:custGeom>
            <a:avLst/>
            <a:gdLst/>
            <a:ahLst/>
            <a:cxnLst/>
            <a:rect l="l" t="t" r="r" b="b"/>
            <a:pathLst>
              <a:path w="2564451" h="2469742">
                <a:moveTo>
                  <a:pt x="799668" y="0"/>
                </a:moveTo>
                <a:lnTo>
                  <a:pt x="1764783" y="0"/>
                </a:lnTo>
                <a:lnTo>
                  <a:pt x="1781325" y="6055"/>
                </a:lnTo>
                <a:cubicBezTo>
                  <a:pt x="2241535" y="200707"/>
                  <a:pt x="2564451" y="656401"/>
                  <a:pt x="2564451" y="1187517"/>
                </a:cubicBezTo>
                <a:cubicBezTo>
                  <a:pt x="2564451" y="1895670"/>
                  <a:pt x="1990379" y="2469742"/>
                  <a:pt x="1282225" y="2469742"/>
                </a:cubicBezTo>
                <a:cubicBezTo>
                  <a:pt x="574072" y="2469742"/>
                  <a:pt x="0" y="1895670"/>
                  <a:pt x="0" y="1187517"/>
                </a:cubicBezTo>
                <a:cubicBezTo>
                  <a:pt x="0" y="656401"/>
                  <a:pt x="322916" y="200707"/>
                  <a:pt x="783126" y="6055"/>
                </a:cubicBezTo>
                <a:close/>
              </a:path>
            </a:pathLst>
          </a:custGeom>
        </p:spPr>
      </p:pic>
      <p:pic>
        <p:nvPicPr>
          <p:cNvPr id="15" name="Picture 14">
            <a:extLst>
              <a:ext uri="{FF2B5EF4-FFF2-40B4-BE49-F238E27FC236}">
                <a16:creationId xmlns:a16="http://schemas.microsoft.com/office/drawing/2014/main" id="{D2904300-FAB5-E4F3-E597-EE225971B80D}"/>
              </a:ext>
            </a:extLst>
          </p:cNvPr>
          <p:cNvPicPr>
            <a:picLocks noChangeAspect="1"/>
          </p:cNvPicPr>
          <p:nvPr/>
        </p:nvPicPr>
        <p:blipFill rotWithShape="1">
          <a:blip r:embed="rId4">
            <a:extLst>
              <a:ext uri="{28A0092B-C50C-407E-A947-70E740481C1C}">
                <a14:useLocalDpi xmlns:a14="http://schemas.microsoft.com/office/drawing/2010/main" val="0"/>
              </a:ext>
            </a:extLst>
          </a:blip>
          <a:srcRect l="23050" r="11955" b="5"/>
          <a:stretch/>
        </p:blipFill>
        <p:spPr>
          <a:xfrm>
            <a:off x="9746115" y="1711922"/>
            <a:ext cx="2445887" cy="2822268"/>
          </a:xfrm>
          <a:custGeom>
            <a:avLst/>
            <a:gdLst/>
            <a:ahLst/>
            <a:cxnLst/>
            <a:rect l="l" t="t" r="r" b="b"/>
            <a:pathLst>
              <a:path w="2445887" h="2822268">
                <a:moveTo>
                  <a:pt x="1411134" y="0"/>
                </a:moveTo>
                <a:cubicBezTo>
                  <a:pt x="1800808" y="0"/>
                  <a:pt x="2153592" y="157947"/>
                  <a:pt x="2408957" y="413312"/>
                </a:cubicBezTo>
                <a:lnTo>
                  <a:pt x="2445887" y="453946"/>
                </a:lnTo>
                <a:lnTo>
                  <a:pt x="2445887" y="2368323"/>
                </a:lnTo>
                <a:lnTo>
                  <a:pt x="2408957" y="2408957"/>
                </a:lnTo>
                <a:cubicBezTo>
                  <a:pt x="2153592" y="2664322"/>
                  <a:pt x="1800808" y="2822268"/>
                  <a:pt x="1411134" y="2822268"/>
                </a:cubicBezTo>
                <a:cubicBezTo>
                  <a:pt x="631786" y="2822268"/>
                  <a:pt x="0" y="2190482"/>
                  <a:pt x="0" y="1411134"/>
                </a:cubicBezTo>
                <a:cubicBezTo>
                  <a:pt x="0" y="631786"/>
                  <a:pt x="631786" y="0"/>
                  <a:pt x="1411134" y="0"/>
                </a:cubicBezTo>
                <a:close/>
              </a:path>
            </a:pathLst>
          </a:custGeom>
        </p:spPr>
      </p:pic>
      <p:pic>
        <p:nvPicPr>
          <p:cNvPr id="9" name="Picture 8" descr="A picture containing text, ground, outdoor, plant&#10;&#10;Description automatically generated">
            <a:extLst>
              <a:ext uri="{FF2B5EF4-FFF2-40B4-BE49-F238E27FC236}">
                <a16:creationId xmlns:a16="http://schemas.microsoft.com/office/drawing/2014/main" id="{2AA74BE0-03AD-911C-B49C-C3E0A148D9EF}"/>
              </a:ext>
            </a:extLst>
          </p:cNvPr>
          <p:cNvPicPr>
            <a:picLocks noChangeAspect="1"/>
          </p:cNvPicPr>
          <p:nvPr/>
        </p:nvPicPr>
        <p:blipFill rotWithShape="1">
          <a:blip r:embed="rId5">
            <a:extLst>
              <a:ext uri="{28A0092B-C50C-407E-A947-70E740481C1C}">
                <a14:useLocalDpi xmlns:a14="http://schemas.microsoft.com/office/drawing/2010/main" val="0"/>
              </a:ext>
            </a:extLst>
          </a:blip>
          <a:srcRect l="6280" r="16394" b="-3"/>
          <a:stretch/>
        </p:blipFill>
        <p:spPr>
          <a:xfrm>
            <a:off x="6275781" y="3215582"/>
            <a:ext cx="3755236" cy="3642418"/>
          </a:xfrm>
          <a:custGeom>
            <a:avLst/>
            <a:gdLst/>
            <a:ahLst/>
            <a:cxnLst/>
            <a:rect l="l" t="t" r="r" b="b"/>
            <a:pathLst>
              <a:path w="3755236" h="3642418">
                <a:moveTo>
                  <a:pt x="1877618" y="0"/>
                </a:moveTo>
                <a:cubicBezTo>
                  <a:pt x="2914598" y="0"/>
                  <a:pt x="3755236" y="840638"/>
                  <a:pt x="3755236" y="1877618"/>
                </a:cubicBezTo>
                <a:cubicBezTo>
                  <a:pt x="3755236" y="2655353"/>
                  <a:pt x="3282377" y="3322646"/>
                  <a:pt x="2608472" y="3607684"/>
                </a:cubicBezTo>
                <a:lnTo>
                  <a:pt x="2513570" y="3642418"/>
                </a:lnTo>
                <a:lnTo>
                  <a:pt x="1241666" y="3642418"/>
                </a:lnTo>
                <a:lnTo>
                  <a:pt x="1146765" y="3607684"/>
                </a:lnTo>
                <a:cubicBezTo>
                  <a:pt x="472859" y="3322646"/>
                  <a:pt x="0" y="2655353"/>
                  <a:pt x="0" y="1877618"/>
                </a:cubicBezTo>
                <a:cubicBezTo>
                  <a:pt x="0" y="840638"/>
                  <a:pt x="840638" y="0"/>
                  <a:pt x="1877618" y="0"/>
                </a:cubicBezTo>
                <a:close/>
              </a:path>
            </a:pathLst>
          </a:custGeom>
        </p:spPr>
      </p:pic>
      <p:grpSp>
        <p:nvGrpSpPr>
          <p:cNvPr id="44" name="Graphic 190">
            <a:extLst>
              <a:ext uri="{FF2B5EF4-FFF2-40B4-BE49-F238E27FC236}">
                <a16:creationId xmlns:a16="http://schemas.microsoft.com/office/drawing/2014/main" id="{24B0F550-3D95-4E91-850F-90066642B3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9427" y="3459526"/>
            <a:ext cx="1843161" cy="612484"/>
            <a:chOff x="2504802" y="1755501"/>
            <a:chExt cx="1598829" cy="531293"/>
          </a:xfrm>
          <a:solidFill>
            <a:schemeClr val="bg1"/>
          </a:solidFill>
        </p:grpSpPr>
        <p:sp>
          <p:nvSpPr>
            <p:cNvPr id="45" name="Freeform: Shape 44">
              <a:extLst>
                <a:ext uri="{FF2B5EF4-FFF2-40B4-BE49-F238E27FC236}">
                  <a16:creationId xmlns:a16="http://schemas.microsoft.com/office/drawing/2014/main" id="{815BC412-E4C6-4819-8B93-7561DB667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DE1123E-105A-46DE-B7FC-D172B9411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48" name="Graphic 212">
            <a:extLst>
              <a:ext uri="{FF2B5EF4-FFF2-40B4-BE49-F238E27FC236}">
                <a16:creationId xmlns:a16="http://schemas.microsoft.com/office/drawing/2014/main" id="{94710CDC-1CF9-466E-A5F7-E59725747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2685" y="2829263"/>
            <a:ext cx="923321" cy="92332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0" name="Graphic 212">
            <a:extLst>
              <a:ext uri="{FF2B5EF4-FFF2-40B4-BE49-F238E27FC236}">
                <a16:creationId xmlns:a16="http://schemas.microsoft.com/office/drawing/2014/main" id="{A229B448-3192-4233-B2C9-F97312F0A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2685" y="2829263"/>
            <a:ext cx="923321" cy="92332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52" name="Graphic 4">
            <a:extLst>
              <a:ext uri="{FF2B5EF4-FFF2-40B4-BE49-F238E27FC236}">
                <a16:creationId xmlns:a16="http://schemas.microsoft.com/office/drawing/2014/main" id="{2B740E94-FA98-412C-AD0C-D4711A4C5E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47112" y="4353009"/>
            <a:ext cx="1755979" cy="1756026"/>
            <a:chOff x="5734099" y="3067130"/>
            <a:chExt cx="724484" cy="724525"/>
          </a:xfrm>
          <a:solidFill>
            <a:schemeClr val="bg1"/>
          </a:solidFill>
        </p:grpSpPr>
        <p:sp>
          <p:nvSpPr>
            <p:cNvPr id="53" name="Freeform: Shape 52">
              <a:extLst>
                <a:ext uri="{FF2B5EF4-FFF2-40B4-BE49-F238E27FC236}">
                  <a16:creationId xmlns:a16="http://schemas.microsoft.com/office/drawing/2014/main" id="{BBBC84E8-4938-403A-9EB8-4BC0E9B46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06713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4A3B3CE-D6D2-40D7-895E-316EB39B2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0671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BD5A600-3580-40FC-A457-295F0CFC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F19F4336-B909-415A-BCE3-6A0F76B732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FE00877-3256-458E-9B3A-3F869A4F3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E2185C5-76B7-4CC1-A745-1D3034DD0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0" y="30671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FDBC434-547F-4CC8-BA46-3D923A3B6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EDBE966-781E-4FD5-879A-DC30A9D39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126377"/>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D88EF18-F6A8-454C-A981-4F6B9C171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126375"/>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42458A4-3F05-4AB4-AF90-E6B480516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126375"/>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331905E-1BB6-430D-93F3-A8738005DA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126375"/>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C9F6DD0-41A8-40E5-B43D-216E10FCA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126375"/>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72703C6-192A-4E20-A68A-51B852086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126377"/>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BD0D36A-8DA6-4E23-BA33-636C46D8B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126375"/>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B0CB789-7F42-4F5E-A1BD-5448A912F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1855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3931530-8302-40C2-86F2-AB7C218B7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18552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66B73B7-1CC2-4BBD-83EA-A44D8EA13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0D7D614-EF2E-4292-A9D8-1EFC792AE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BC494E4-7170-4DA3-B449-1808D65EF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7AB0BA6-5C21-4E55-816A-9E176CE9E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0" y="318552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77438FB5-A6AC-4458-ADB3-4E33DB293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22EA6E6-E697-4F48-83FE-F9343B45E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2447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3C57DCA-1B60-4DA8-98C7-8CB53E55E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244773"/>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3E3D933-D3E4-4F08-A664-7B06D6DB9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B9418AA-9F86-4842-B4CC-49EBA6BB1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5E8B300-9471-4490-80AB-F7B2E7C42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D21A337-7CED-4EBE-B210-FBF29DB8C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24477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E577481-070B-4CAE-AD34-992EB80942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2491116-8AD8-46B4-8C53-22DCF9FF6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30392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3C0708D-E145-4B9A-939A-2FA2F1C49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30392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BD4D3D9-05D7-49A5-84A1-17A1CF442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EC6EE98-9209-449E-A0F1-B2A6260E3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EE949D3-44D1-440A-ACBB-91F40C926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07ED523-344D-4E06-B565-859C9D50F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30392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E03B495-0A53-429C-AEC5-311E04B68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04398FF-9AF7-43CF-810A-4BC23CA84E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3631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8F1F240-FF39-464C-8197-9D5DFABBC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363172"/>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1E723E5-864D-4EBB-89EA-0E4AF32163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3631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6BCB0F17-77D7-41C6-BC1C-A6AD4D331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3631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B258D1D-6940-4340-9738-BC048CCCA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3631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3124E64-1A58-4DF4-AC72-0ACBDA038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3631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1CE7AB58-01AB-4656-81CF-A6A8392E0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3631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66CA2ED-DE92-4ABA-B2D1-0232E7F1D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42232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0FC840A-9B3F-46DA-BC3A-596AC1BD4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4223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C380F78-C816-4655-97AC-D8A4BA286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4223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6D8E1BB-7FEA-4658-8C87-ABBEAAA67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4223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CA42073-90E7-490D-AAFA-99603A903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4223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B83CFF6E-1F8A-4146-9C0B-B45589240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42232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4530D7DB-2632-43D3-A3C2-53BE24929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4223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7D217308-2829-434D-8543-E9892A02C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0671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7FB765B-E219-467A-88AF-85C4A2A8F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4046EEC-8D4A-49EB-A1C1-681A726F0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06713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D18033A-F942-4871-BE81-EE9A3F205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8A8B29B-51AE-4A99-9228-650217218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06713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499EA92-CAAC-42B7-B443-CB2FCBEB4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06713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41591ED4-E244-4FCB-B4ED-B2FD4ACB27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126374"/>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B72FE3F-3655-4893-80BF-285CD0739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126374"/>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ADF6AF-1741-4C8D-96A4-33F7903E6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126374"/>
              <a:ext cx="14096" cy="14100"/>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8D2F5E2-A1E6-468B-A628-2D36E2C143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126374"/>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0D975E45-086F-458B-AB7C-A0EFFE80B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126374"/>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276D1C8-4E1D-48B6-8881-6CDC8D000A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126377"/>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E5B5BC7C-2D39-4010-8E32-DF9DF201D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1855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A0686BE-D0C9-4636-9C17-FEE8FEC5E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6DFE484B-8CFA-4824-8621-1FE446A3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1855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5B79443C-AF12-4943-ACD4-171FB422B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38348E3-4F3D-4FA7-B029-C6B894FFA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1855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6CA5CAC1-5213-4DCA-8371-75A55BC31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185527"/>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05D5A1A-3E18-4266-8526-F8B57411D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244773"/>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887493C-21D0-4ED2-8685-92B45D3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126D9D7-38B7-4EEA-85C2-4E98990B6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244773"/>
              <a:ext cx="14096" cy="14100"/>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3F21A9FB-8834-48F8-8D50-EF12901C5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2447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F66BB07-AC73-40E1-9E4B-89DB40D271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2447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4FD23C3-292A-41CC-A381-D78BD15F0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2447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2ADCD5F-D271-4096-9F29-F41829A7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30392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11C0FE5-30EE-45E9-A8FB-C595B6533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F3E45E5-D957-4A44-862C-F015D19B1B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30392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04638AF-9BD8-47CD-A905-0DE2CDBEF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2741B7D-D80B-45D2-AA14-2FAF9049D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3039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627F620-C05F-4AD5-A7FE-7B3CB9152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3039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D8B6BB9-6F21-4660-8A7A-C716C7C53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363173"/>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E6989573-9BC0-4622-B9E3-B32B8257A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3631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69A9AC5-1B70-4AE9-B02E-7DF8FB84F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363173"/>
              <a:ext cx="14096" cy="14100"/>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487449A6-72D9-4C14-9652-839AB1F395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363173"/>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C106DF8-941B-443E-8D35-14580031E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36317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94FA74D-875A-4D64-8516-D6472DF8E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3631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C8481730-7181-4C8C-B9C6-A115B266A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37" y="342232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8C392FA-C134-4BFF-9F8C-51A4E7C015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8" y="34223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E26F0F7-97F7-452D-A36A-AAC7B2A48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4" y="342232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69B4080-EFEF-469E-A2CF-F09BF46E1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3" y="34223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10594B20-967B-49FE-B5AA-055B9B4D0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0" y="34223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034CF273-6651-4A1F-A61D-3C4C3854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1" y="34223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65D617A-DD6E-45D0-A857-1FA67A85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481479"/>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D89D47D-A693-44DC-AC42-A1160FC0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48147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BA31854-BF75-4B5B-A53E-83969582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CCE3318-9293-4DC5-874D-BA3D9740A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8943C9A-6524-4391-BA91-577E93876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A5BCF91-A6C2-4D77-A46D-2CDDB2B9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0" y="348147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B0F6AB4-0997-4592-9B07-B68CE187B4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E9376A0-F2E0-40BF-A7AF-7281D03DB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54072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4B70BEE1-4670-4B82-9F9A-FB429F39E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540726"/>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68BDF49E-A29D-43A3-ADC2-292F13A64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5407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23640357-1323-426E-A930-AAAAEA4DB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5407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96455028-161D-4127-84C7-6CD1A59FE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5407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5C55F12-4E33-4861-BC5C-AFAAF7FB2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0" y="3540726"/>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DD6BCB5-D63E-4BBF-B515-70C0C83EDC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5407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08278678-2A88-439F-9B8A-4E3E9393F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1" y="359987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964112BE-9D58-4AD2-A692-79F9427103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7" y="35998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9CF0441-58DE-4E28-8E5C-126D211F2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7" y="35998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BAF3616-0977-4425-8BD9-B93402312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3" y="35998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72139E9-93A3-4FDC-ABCD-72F0921B0C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4" y="35998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E1ABCDC-D281-4CD9-BA2E-DE7583235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59987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6A120167-EDEF-476B-9620-EFAB20A89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1" y="35998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E38E078-6B4E-4E7E-A2E1-2CDCA24C1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99" y="365912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874C169-1379-4BB9-B9D5-B5C5C192F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5" y="365912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6BB2BAFF-571B-4F2D-AFCF-50B0527D8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6" y="36591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08C1BC9C-490F-425D-9A82-1F4C4C57C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2" y="36591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C5635565-E926-497B-829C-C9A0816D3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3" y="36591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7E4C3011-7CDA-40C2-A63F-BBDB516A9A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39" y="365912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7C32FB7-1501-4F32-8ED5-6EEC59A0B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0" y="36591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47CC0E0-9DAE-41FA-BF39-E79CA9184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2" y="371827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1F043F8-C1BF-4524-ADA5-A0E4626A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8" y="37182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0270DE89-1451-45FA-AAD7-075903153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99" y="37182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5E42FDF2-4845-4CB0-AA21-8D8696670B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4" y="37182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109337A-A85F-41A9-9C68-78D92FE3E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95" y="37182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8DCBFAA-2E4E-43F2-AA2B-7EA9AABFA5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0" y="371827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ACCD4818-6768-4959-80E4-01320FBF8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2" y="37182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425C745A-3D68-4FDD-8AC0-21087903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103" y="377752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DD391178-5CDC-4778-954B-18736CDD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49" y="377752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E8FF74A-6757-4C53-A6D1-36F53A32BC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501" y="377752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CC4532A-EE58-4836-BB09-3194649C6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47" y="377752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4127B9E-133A-4FD1-8B79-637A075A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901" y="377752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C28D38FE-90F1-494D-8F0E-D89754E0F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48" y="377752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1F56C68-072F-4641-BD31-AE2004B3AF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95" y="3777522"/>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4AF48276-EC6D-4EDF-889C-0563E3CB9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1" y="3481479"/>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EE0A97C-ACEF-4CFB-9FE8-274FDE2AF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93"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E8458C7-22DF-4601-8120-1051240443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8" y="3481479"/>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3BECAF46-FC46-41BB-92D3-CFA21AA1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9"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009FE3E6-49D5-4C5C-8C2E-E31E5F517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6" y="3481479"/>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557A84F-10E2-4C72-A184-33B59DFE4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5" y="3481476"/>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0E0B479C-AA44-4EF3-9A6A-03559B517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1" y="354072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BF71F7D4-D7FF-49FE-B9D1-97BA696D01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93" y="3540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A6BABC6-A1FA-484B-BAB8-1EC8EE2C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8" y="3540728"/>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D20E132-D22A-4DAE-BEE1-EB3492FC0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9" y="35407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DA704EA7-289B-4288-998E-305267B5A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6" y="35407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9EAC234A-BE8D-43E4-BFE0-4C187A480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5" y="3540732"/>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0BB83A3-F7A7-4017-AACE-5F8CCF94E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1" y="359988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913F101A-DB2B-4CC2-99D3-97A22E384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93" y="35998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3C6D55D4-D22B-4295-ACDE-0DBAE2E46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8" y="35998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A88C1128-2B70-419A-9034-DE6C9C02C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9" y="35998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BC10DB9-73CF-48BB-81A2-73F4678CA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6" y="35998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88125E58-430D-4811-BF81-370A029CA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5" y="35998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8CD306F6-A0CA-4FD8-AF06-51B861443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1" y="365912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0BEE954A-C095-4EA0-A660-158883C55B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93" y="36591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B013A2A3-ADD2-412F-AAE5-7CD270769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8" y="365912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096985A-C23C-411E-99A9-9A7CD103F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89" y="36591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09363059-F563-492E-8262-45E3D2FBD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6" y="36591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51BF16AB-D65B-4E1C-B173-81C328FFD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7" y="3659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0B43630-5342-45D2-9B5C-CB51E55F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3" y="37182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FD905CCB-CED8-4D6A-B990-655BE1A90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95" y="37182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72304FB-F275-4403-A6C6-A700AEB91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40" y="37182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AF715F42-4E51-429B-A679-D796E2455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91" y="37182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01D0433E-3F3B-4F4D-AD93-240E922B3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38" y="371826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D0C5440-E57C-453A-BA9E-04D690676E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86" y="371827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6B7E2CF9-B31E-4124-BBF7-2C6D4AC0A5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540" y="3777555"/>
              <a:ext cx="14097" cy="14100"/>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F0938E3-CCFE-4C6B-A2E2-BD4242ACE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89" y="3777526"/>
              <a:ext cx="14096" cy="14100"/>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FEDDB9A1-5385-42C9-A6A2-C7BEE985E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938" y="377748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0BD6B00B-9F3C-4EAA-9AA6-9CEDAF744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90" y="377744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53445DE-2B52-40A9-80AB-67044FD59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43" y="377746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CFA1A11A-4D6A-42C7-974F-ABA154193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29761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shelf, filled, store&#10;&#10;Description automatically generated">
            <a:extLst>
              <a:ext uri="{FF2B5EF4-FFF2-40B4-BE49-F238E27FC236}">
                <a16:creationId xmlns:a16="http://schemas.microsoft.com/office/drawing/2014/main" id="{955C2123-B0C5-0009-7961-5C58DA1DCB99}"/>
              </a:ext>
            </a:extLst>
          </p:cNvPr>
          <p:cNvPicPr>
            <a:picLocks noChangeAspect="1"/>
          </p:cNvPicPr>
          <p:nvPr/>
        </p:nvPicPr>
        <p:blipFill rotWithShape="1">
          <a:blip r:embed="rId2">
            <a:extLst>
              <a:ext uri="{28A0092B-C50C-407E-A947-70E740481C1C}">
                <a14:useLocalDpi xmlns:a14="http://schemas.microsoft.com/office/drawing/2010/main" val="0"/>
              </a:ext>
            </a:extLst>
          </a:blip>
          <a:srcRect t="14450" r="2" b="5714"/>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6" name="Freeform: Shape 15">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6" descr="A picture containing outdoor, ground, plant, garden&#10;&#10;Description automatically generated">
            <a:extLst>
              <a:ext uri="{FF2B5EF4-FFF2-40B4-BE49-F238E27FC236}">
                <a16:creationId xmlns:a16="http://schemas.microsoft.com/office/drawing/2014/main" id="{245DC985-BB0A-5C94-73FC-154FBD4CF4E7}"/>
              </a:ext>
            </a:extLst>
          </p:cNvPr>
          <p:cNvPicPr>
            <a:picLocks noChangeAspect="1"/>
          </p:cNvPicPr>
          <p:nvPr/>
        </p:nvPicPr>
        <p:blipFill rotWithShape="1">
          <a:blip r:embed="rId3">
            <a:extLst>
              <a:ext uri="{28A0092B-C50C-407E-A947-70E740481C1C}">
                <a14:useLocalDpi xmlns:a14="http://schemas.microsoft.com/office/drawing/2010/main" val="0"/>
              </a:ext>
            </a:extLst>
          </a:blip>
          <a:srcRect l="9910" r="3764" b="-2"/>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20" name="Freeform: Shape 19">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 name="TextBox 7">
            <a:extLst>
              <a:ext uri="{FF2B5EF4-FFF2-40B4-BE49-F238E27FC236}">
                <a16:creationId xmlns:a16="http://schemas.microsoft.com/office/drawing/2014/main" id="{61A8BD91-9B9C-459C-F78C-9D182FDD7714}"/>
              </a:ext>
            </a:extLst>
          </p:cNvPr>
          <p:cNvSpPr txBox="1"/>
          <p:nvPr/>
        </p:nvSpPr>
        <p:spPr>
          <a:xfrm>
            <a:off x="5819299" y="377535"/>
            <a:ext cx="4104347" cy="1200329"/>
          </a:xfrm>
          <a:prstGeom prst="rect">
            <a:avLst/>
          </a:prstGeom>
          <a:noFill/>
        </p:spPr>
        <p:txBody>
          <a:bodyPr wrap="square" lIns="91440" tIns="45720" rIns="91440" bIns="45720" rtlCol="0" anchor="t">
            <a:spAutoFit/>
          </a:bodyPr>
          <a:lstStyle/>
          <a:p>
            <a:pPr algn="ctr"/>
            <a:r>
              <a:rPr lang="en-US" sz="3600">
                <a:latin typeface="Algerian"/>
              </a:rPr>
              <a:t>3.5” HERBS 12 PK TRAY</a:t>
            </a:r>
          </a:p>
        </p:txBody>
      </p:sp>
    </p:spTree>
    <p:extLst>
      <p:ext uri="{BB962C8B-B14F-4D97-AF65-F5344CB8AC3E}">
        <p14:creationId xmlns:p14="http://schemas.microsoft.com/office/powerpoint/2010/main" val="834842936"/>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lants in a garden&#10;&#10;Description automatically generated with low confidence">
            <a:extLst>
              <a:ext uri="{FF2B5EF4-FFF2-40B4-BE49-F238E27FC236}">
                <a16:creationId xmlns:a16="http://schemas.microsoft.com/office/drawing/2014/main" id="{89015162-D865-1FF2-CA07-62FB34B0C218}"/>
              </a:ext>
            </a:extLst>
          </p:cNvPr>
          <p:cNvPicPr>
            <a:picLocks noChangeAspect="1"/>
          </p:cNvPicPr>
          <p:nvPr/>
        </p:nvPicPr>
        <p:blipFill rotWithShape="1">
          <a:blip r:embed="rId2">
            <a:extLst>
              <a:ext uri="{28A0092B-C50C-407E-A947-70E740481C1C}">
                <a14:useLocalDpi xmlns:a14="http://schemas.microsoft.com/office/drawing/2010/main" val="0"/>
              </a:ext>
            </a:extLst>
          </a:blip>
          <a:srcRect r="16360" b="-2"/>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descr="A picture containing text, plant, grass, outdoor&#10;&#10;Description automatically generated">
            <a:extLst>
              <a:ext uri="{FF2B5EF4-FFF2-40B4-BE49-F238E27FC236}">
                <a16:creationId xmlns:a16="http://schemas.microsoft.com/office/drawing/2014/main" id="{37332AF4-623A-81E8-A130-412CD97AF079}"/>
              </a:ext>
            </a:extLst>
          </p:cNvPr>
          <p:cNvPicPr>
            <a:picLocks noChangeAspect="1"/>
          </p:cNvPicPr>
          <p:nvPr/>
        </p:nvPicPr>
        <p:blipFill rotWithShape="1">
          <a:blip r:embed="rId3">
            <a:extLst>
              <a:ext uri="{28A0092B-C50C-407E-A947-70E740481C1C}">
                <a14:useLocalDpi xmlns:a14="http://schemas.microsoft.com/office/drawing/2010/main" val="0"/>
              </a:ext>
            </a:extLst>
          </a:blip>
          <a:srcRect t="35045" b="7243"/>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descr="A picture containing outdoor, flower, plant, colorful&#10;&#10;Description automatically generated">
            <a:extLst>
              <a:ext uri="{FF2B5EF4-FFF2-40B4-BE49-F238E27FC236}">
                <a16:creationId xmlns:a16="http://schemas.microsoft.com/office/drawing/2014/main" id="{32999D36-ACC4-A3CA-CB2B-37A02CD7C018}"/>
              </a:ext>
            </a:extLst>
          </p:cNvPr>
          <p:cNvPicPr>
            <a:picLocks noChangeAspect="1"/>
          </p:cNvPicPr>
          <p:nvPr/>
        </p:nvPicPr>
        <p:blipFill rotWithShape="1">
          <a:blip r:embed="rId4">
            <a:extLst>
              <a:ext uri="{28A0092B-C50C-407E-A947-70E740481C1C}">
                <a14:useLocalDpi xmlns:a14="http://schemas.microsoft.com/office/drawing/2010/main" val="0"/>
              </a:ext>
            </a:extLst>
          </a:blip>
          <a:srcRect l="8928" r="13394"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24567716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text, clipart&#10;&#10;Description automatically generated">
            <a:extLst>
              <a:ext uri="{FF2B5EF4-FFF2-40B4-BE49-F238E27FC236}">
                <a16:creationId xmlns:a16="http://schemas.microsoft.com/office/drawing/2014/main" id="{9DC7B085-E79C-958A-12D2-83D021B456B5}"/>
              </a:ext>
            </a:extLst>
          </p:cNvPr>
          <p:cNvPicPr>
            <a:picLocks noChangeAspect="1"/>
          </p:cNvPicPr>
          <p:nvPr/>
        </p:nvPicPr>
        <p:blipFill rotWithShape="1">
          <a:blip r:embed="rId2">
            <a:extLst>
              <a:ext uri="{28A0092B-C50C-407E-A947-70E740481C1C}">
                <a14:useLocalDpi xmlns:a14="http://schemas.microsoft.com/office/drawing/2010/main" val="0"/>
              </a:ext>
            </a:extLst>
          </a:blip>
          <a:srcRect l="11860" r="24139" b="-2"/>
          <a:stretch/>
        </p:blipFill>
        <p:spPr>
          <a:xfrm>
            <a:off x="20" y="10"/>
            <a:ext cx="6095980" cy="3428990"/>
          </a:xfrm>
          <a:prstGeom prst="rect">
            <a:avLst/>
          </a:prstGeom>
        </p:spPr>
      </p:pic>
      <p:pic>
        <p:nvPicPr>
          <p:cNvPr id="9" name="Picture 8" descr="A picture containing ground, outdoor, plant, fresh&#10;&#10;Description automatically generated">
            <a:extLst>
              <a:ext uri="{FF2B5EF4-FFF2-40B4-BE49-F238E27FC236}">
                <a16:creationId xmlns:a16="http://schemas.microsoft.com/office/drawing/2014/main" id="{4DAE7938-BBB5-4F90-975C-361A5DE14FAB}"/>
              </a:ext>
            </a:extLst>
          </p:cNvPr>
          <p:cNvPicPr>
            <a:picLocks noChangeAspect="1"/>
          </p:cNvPicPr>
          <p:nvPr/>
        </p:nvPicPr>
        <p:blipFill rotWithShape="1">
          <a:blip r:embed="rId3">
            <a:extLst>
              <a:ext uri="{28A0092B-C50C-407E-A947-70E740481C1C}">
                <a14:useLocalDpi xmlns:a14="http://schemas.microsoft.com/office/drawing/2010/main" val="0"/>
              </a:ext>
            </a:extLst>
          </a:blip>
          <a:srcRect t="12407" b="23123"/>
          <a:stretch/>
        </p:blipFill>
        <p:spPr>
          <a:xfrm>
            <a:off x="6096000" y="10"/>
            <a:ext cx="6096000" cy="3428990"/>
          </a:xfrm>
          <a:prstGeom prst="rect">
            <a:avLst/>
          </a:prstGeom>
        </p:spPr>
      </p:pic>
      <p:pic>
        <p:nvPicPr>
          <p:cNvPr id="5" name="Picture 4" descr="A picture containing ground, plant, vegetable, fresh&#10;&#10;Description automatically generated">
            <a:extLst>
              <a:ext uri="{FF2B5EF4-FFF2-40B4-BE49-F238E27FC236}">
                <a16:creationId xmlns:a16="http://schemas.microsoft.com/office/drawing/2014/main" id="{7A6F5427-8089-A2A7-37F0-5C54A274F05B}"/>
              </a:ext>
            </a:extLst>
          </p:cNvPr>
          <p:cNvPicPr>
            <a:picLocks noChangeAspect="1"/>
          </p:cNvPicPr>
          <p:nvPr/>
        </p:nvPicPr>
        <p:blipFill rotWithShape="1">
          <a:blip r:embed="rId4">
            <a:extLst>
              <a:ext uri="{28A0092B-C50C-407E-A947-70E740481C1C}">
                <a14:useLocalDpi xmlns:a14="http://schemas.microsoft.com/office/drawing/2010/main" val="0"/>
              </a:ext>
            </a:extLst>
          </a:blip>
          <a:srcRect t="354" b="22854"/>
          <a:stretch/>
        </p:blipFill>
        <p:spPr>
          <a:xfrm>
            <a:off x="20" y="3429000"/>
            <a:ext cx="6095980" cy="3429000"/>
          </a:xfrm>
          <a:prstGeom prst="rect">
            <a:avLst/>
          </a:prstGeom>
        </p:spPr>
      </p:pic>
      <p:pic>
        <p:nvPicPr>
          <p:cNvPr id="7" name="Picture 6" descr="A picture containing ground, outdoor, vegetable&#10;&#10;Description automatically generated">
            <a:extLst>
              <a:ext uri="{FF2B5EF4-FFF2-40B4-BE49-F238E27FC236}">
                <a16:creationId xmlns:a16="http://schemas.microsoft.com/office/drawing/2014/main" id="{9CDDB97A-50DB-FA77-31F8-75DD1B717A2D}"/>
              </a:ext>
            </a:extLst>
          </p:cNvPr>
          <p:cNvPicPr>
            <a:picLocks noChangeAspect="1"/>
          </p:cNvPicPr>
          <p:nvPr/>
        </p:nvPicPr>
        <p:blipFill rotWithShape="1">
          <a:blip r:embed="rId5">
            <a:extLst>
              <a:ext uri="{28A0092B-C50C-407E-A947-70E740481C1C}">
                <a14:useLocalDpi xmlns:a14="http://schemas.microsoft.com/office/drawing/2010/main" val="0"/>
              </a:ext>
            </a:extLst>
          </a:blip>
          <a:srcRect t="6104" b="18896"/>
          <a:stretch/>
        </p:blipFill>
        <p:spPr>
          <a:xfrm>
            <a:off x="6096000" y="3429000"/>
            <a:ext cx="6096000" cy="3429000"/>
          </a:xfrm>
          <a:prstGeom prst="rect">
            <a:avLst/>
          </a:prstGeom>
        </p:spPr>
      </p:pic>
      <p:sp>
        <p:nvSpPr>
          <p:cNvPr id="43" name="Rectangle 3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4975D-1CF1-4A6C-4C21-3CB28A97E872}"/>
              </a:ext>
            </a:extLst>
          </p:cNvPr>
          <p:cNvSpPr txBox="1"/>
          <p:nvPr/>
        </p:nvSpPr>
        <p:spPr>
          <a:xfrm>
            <a:off x="4286858" y="2761554"/>
            <a:ext cx="3618284"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080808"/>
                </a:solidFill>
                <a:latin typeface="Algerian" panose="04020705040A02060702" pitchFamily="82" charset="0"/>
                <a:ea typeface="+mj-ea"/>
                <a:cs typeface="+mj-cs"/>
              </a:rPr>
              <a:t>4in. Burpee Vegetables</a:t>
            </a:r>
          </a:p>
        </p:txBody>
      </p:sp>
      <p:sp>
        <p:nvSpPr>
          <p:cNvPr id="44" name="Frame 3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470310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flower, plant&#10;&#10;Description automatically generated">
            <a:extLst>
              <a:ext uri="{FF2B5EF4-FFF2-40B4-BE49-F238E27FC236}">
                <a16:creationId xmlns:a16="http://schemas.microsoft.com/office/drawing/2014/main" id="{496D328C-DD64-1073-AADB-F10F40EFDAC9}"/>
              </a:ext>
            </a:extLst>
          </p:cNvPr>
          <p:cNvPicPr>
            <a:picLocks noChangeAspect="1"/>
          </p:cNvPicPr>
          <p:nvPr/>
        </p:nvPicPr>
        <p:blipFill rotWithShape="1">
          <a:blip r:embed="rId2">
            <a:extLst>
              <a:ext uri="{28A0092B-C50C-407E-A947-70E740481C1C}">
                <a14:useLocalDpi xmlns:a14="http://schemas.microsoft.com/office/drawing/2010/main" val="0"/>
              </a:ext>
            </a:extLst>
          </a:blip>
          <a:srcRect t="27746" b="18395"/>
          <a:stretch/>
        </p:blipFill>
        <p:spPr>
          <a:xfrm>
            <a:off x="20" y="10"/>
            <a:ext cx="12191980" cy="6857990"/>
          </a:xfrm>
          <a:prstGeom prst="rect">
            <a:avLst/>
          </a:prstGeom>
        </p:spPr>
      </p:pic>
      <p:sp>
        <p:nvSpPr>
          <p:cNvPr id="21" name="Freeform: Shape 20">
            <a:extLst>
              <a:ext uri="{FF2B5EF4-FFF2-40B4-BE49-F238E27FC236}">
                <a16:creationId xmlns:a16="http://schemas.microsoft.com/office/drawing/2014/main" id="{DD3305BC-13F0-45F7-AA78-FEB3A127E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21" y="839535"/>
            <a:ext cx="5689757" cy="5027349"/>
          </a:xfrm>
          <a:custGeom>
            <a:avLst/>
            <a:gdLst>
              <a:gd name="connsiteX0" fmla="*/ 1638118 w 5689757"/>
              <a:gd name="connsiteY0" fmla="*/ 0 h 5027349"/>
              <a:gd name="connsiteX1" fmla="*/ 4051638 w 5689757"/>
              <a:gd name="connsiteY1" fmla="*/ 0 h 5027349"/>
              <a:gd name="connsiteX2" fmla="*/ 4426960 w 5689757"/>
              <a:gd name="connsiteY2" fmla="*/ 218128 h 5027349"/>
              <a:gd name="connsiteX3" fmla="*/ 5631113 w 5689757"/>
              <a:gd name="connsiteY3" fmla="*/ 2300740 h 5027349"/>
              <a:gd name="connsiteX4" fmla="*/ 5631113 w 5689757"/>
              <a:gd name="connsiteY4" fmla="*/ 2726611 h 5027349"/>
              <a:gd name="connsiteX5" fmla="*/ 5184003 w 5689757"/>
              <a:gd name="connsiteY5" fmla="*/ 3499898 h 5027349"/>
              <a:gd name="connsiteX6" fmla="*/ 5179849 w 5689757"/>
              <a:gd name="connsiteY6" fmla="*/ 3507081 h 5027349"/>
              <a:gd name="connsiteX7" fmla="*/ 5161054 w 5689757"/>
              <a:gd name="connsiteY7" fmla="*/ 3493907 h 5027349"/>
              <a:gd name="connsiteX8" fmla="*/ 5074850 w 5689757"/>
              <a:gd name="connsiteY8" fmla="*/ 3469060 h 5027349"/>
              <a:gd name="connsiteX9" fmla="*/ 4002084 w 5689757"/>
              <a:gd name="connsiteY9" fmla="*/ 3469060 h 5027349"/>
              <a:gd name="connsiteX10" fmla="*/ 3848833 w 5689757"/>
              <a:gd name="connsiteY10" fmla="*/ 3554248 h 5027349"/>
              <a:gd name="connsiteX11" fmla="*/ 3312449 w 5689757"/>
              <a:gd name="connsiteY11" fmla="*/ 4472382 h 5027349"/>
              <a:gd name="connsiteX12" fmla="*/ 3312449 w 5689757"/>
              <a:gd name="connsiteY12" fmla="*/ 4649068 h 5027349"/>
              <a:gd name="connsiteX13" fmla="*/ 3486748 w 5689757"/>
              <a:gd name="connsiteY13" fmla="*/ 4947416 h 5027349"/>
              <a:gd name="connsiteX14" fmla="*/ 3533445 w 5689757"/>
              <a:gd name="connsiteY14" fmla="*/ 5027349 h 5027349"/>
              <a:gd name="connsiteX15" fmla="*/ 3462401 w 5689757"/>
              <a:gd name="connsiteY15" fmla="*/ 5027349 h 5027349"/>
              <a:gd name="connsiteX16" fmla="*/ 1638118 w 5689757"/>
              <a:gd name="connsiteY16" fmla="*/ 5027349 h 5027349"/>
              <a:gd name="connsiteX17" fmla="*/ 1268010 w 5689757"/>
              <a:gd name="connsiteY17" fmla="*/ 4809219 h 5027349"/>
              <a:gd name="connsiteX18" fmla="*/ 58645 w 5689757"/>
              <a:gd name="connsiteY18" fmla="*/ 2726611 h 5027349"/>
              <a:gd name="connsiteX19" fmla="*/ 58645 w 5689757"/>
              <a:gd name="connsiteY19" fmla="*/ 2300740 h 5027349"/>
              <a:gd name="connsiteX20" fmla="*/ 1268010 w 5689757"/>
              <a:gd name="connsiteY20" fmla="*/ 218128 h 5027349"/>
              <a:gd name="connsiteX21" fmla="*/ 1638118 w 5689757"/>
              <a:gd name="connsiteY21" fmla="*/ 0 h 502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89757" h="5027349">
                <a:moveTo>
                  <a:pt x="1638118" y="0"/>
                </a:moveTo>
                <a:cubicBezTo>
                  <a:pt x="1638118" y="0"/>
                  <a:pt x="1638118" y="0"/>
                  <a:pt x="4051638" y="0"/>
                </a:cubicBezTo>
                <a:cubicBezTo>
                  <a:pt x="4208022" y="0"/>
                  <a:pt x="4348769" y="83096"/>
                  <a:pt x="4426960" y="218128"/>
                </a:cubicBezTo>
                <a:cubicBezTo>
                  <a:pt x="4426960" y="218128"/>
                  <a:pt x="4426960" y="218128"/>
                  <a:pt x="5631113" y="2300740"/>
                </a:cubicBezTo>
                <a:cubicBezTo>
                  <a:pt x="5709306" y="2430577"/>
                  <a:pt x="5709306" y="2596771"/>
                  <a:pt x="5631113" y="2726611"/>
                </a:cubicBezTo>
                <a:cubicBezTo>
                  <a:pt x="5631113" y="2726611"/>
                  <a:pt x="5631113" y="2726611"/>
                  <a:pt x="5184003" y="3499898"/>
                </a:cubicBezTo>
                <a:lnTo>
                  <a:pt x="5179849" y="3507081"/>
                </a:lnTo>
                <a:lnTo>
                  <a:pt x="5161054" y="3493907"/>
                </a:lnTo>
                <a:cubicBezTo>
                  <a:pt x="5133118" y="3478526"/>
                  <a:pt x="5101988" y="3469060"/>
                  <a:pt x="5074850" y="3469060"/>
                </a:cubicBezTo>
                <a:cubicBezTo>
                  <a:pt x="5074850" y="3469060"/>
                  <a:pt x="5074850" y="3469060"/>
                  <a:pt x="4002084" y="3469060"/>
                </a:cubicBezTo>
                <a:cubicBezTo>
                  <a:pt x="3944615" y="3469060"/>
                  <a:pt x="3874374" y="3506922"/>
                  <a:pt x="3848833" y="3554248"/>
                </a:cubicBezTo>
                <a:cubicBezTo>
                  <a:pt x="3848833" y="3554248"/>
                  <a:pt x="3848833" y="3554248"/>
                  <a:pt x="3312449" y="4472382"/>
                </a:cubicBezTo>
                <a:cubicBezTo>
                  <a:pt x="3283714" y="4522863"/>
                  <a:pt x="3283714" y="4598585"/>
                  <a:pt x="3312449" y="4649068"/>
                </a:cubicBezTo>
                <a:cubicBezTo>
                  <a:pt x="3312449" y="4649068"/>
                  <a:pt x="3312449" y="4649068"/>
                  <a:pt x="3486748" y="4947416"/>
                </a:cubicBezTo>
                <a:lnTo>
                  <a:pt x="3533445" y="5027349"/>
                </a:lnTo>
                <a:lnTo>
                  <a:pt x="3462401" y="5027349"/>
                </a:lnTo>
                <a:cubicBezTo>
                  <a:pt x="3108857" y="5027349"/>
                  <a:pt x="2543189" y="5027349"/>
                  <a:pt x="1638118" y="5027349"/>
                </a:cubicBezTo>
                <a:cubicBezTo>
                  <a:pt x="1486947" y="5027349"/>
                  <a:pt x="1340989" y="4944252"/>
                  <a:pt x="1268010" y="4809219"/>
                </a:cubicBezTo>
                <a:cubicBezTo>
                  <a:pt x="1268010" y="4809219"/>
                  <a:pt x="1268010" y="4809219"/>
                  <a:pt x="58645" y="2726611"/>
                </a:cubicBezTo>
                <a:cubicBezTo>
                  <a:pt x="-19548" y="2596771"/>
                  <a:pt x="-19548" y="2430577"/>
                  <a:pt x="58645" y="2300740"/>
                </a:cubicBezTo>
                <a:cubicBezTo>
                  <a:pt x="58645" y="2300740"/>
                  <a:pt x="58645" y="2300740"/>
                  <a:pt x="1268010" y="218128"/>
                </a:cubicBezTo>
                <a:cubicBezTo>
                  <a:pt x="1340989" y="83096"/>
                  <a:pt x="1486947" y="0"/>
                  <a:pt x="16381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BCF50161-64EB-4533-A767-15C4715B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4166" y="1198172"/>
            <a:ext cx="2143461" cy="187740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plant, flower, fresh&#10;&#10;Description automatically generated">
            <a:extLst>
              <a:ext uri="{FF2B5EF4-FFF2-40B4-BE49-F238E27FC236}">
                <a16:creationId xmlns:a16="http://schemas.microsoft.com/office/drawing/2014/main" id="{56EC117D-5D1D-A7BA-173A-31A0B8D42864}"/>
              </a:ext>
            </a:extLst>
          </p:cNvPr>
          <p:cNvPicPr>
            <a:picLocks noChangeAspect="1"/>
          </p:cNvPicPr>
          <p:nvPr/>
        </p:nvPicPr>
        <p:blipFill rotWithShape="1">
          <a:blip r:embed="rId3">
            <a:extLst>
              <a:ext uri="{28A0092B-C50C-407E-A947-70E740481C1C}">
                <a14:useLocalDpi xmlns:a14="http://schemas.microsoft.com/office/drawing/2010/main" val="0"/>
              </a:ext>
            </a:extLst>
          </a:blip>
          <a:srcRect l="1324" r="13049" b="2"/>
          <a:stretch/>
        </p:blipFill>
        <p:spPr>
          <a:xfrm>
            <a:off x="6081118" y="1283088"/>
            <a:ext cx="1949559" cy="1707568"/>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a:ln w="79375">
            <a:noFill/>
          </a:ln>
        </p:spPr>
      </p:pic>
      <p:sp>
        <p:nvSpPr>
          <p:cNvPr id="25" name="Freeform: Shape 24">
            <a:extLst>
              <a:ext uri="{FF2B5EF4-FFF2-40B4-BE49-F238E27FC236}">
                <a16:creationId xmlns:a16="http://schemas.microsoft.com/office/drawing/2014/main" id="{F5326998-025B-4685-A6F0-C8F498C3B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1918" y="4277494"/>
            <a:ext cx="2492744" cy="2183328"/>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plant&#10;&#10;Description automatically generated">
            <a:extLst>
              <a:ext uri="{FF2B5EF4-FFF2-40B4-BE49-F238E27FC236}">
                <a16:creationId xmlns:a16="http://schemas.microsoft.com/office/drawing/2014/main" id="{F7B19E74-B82F-BF71-43B9-609F5B7B29B8}"/>
              </a:ext>
            </a:extLst>
          </p:cNvPr>
          <p:cNvPicPr>
            <a:picLocks noChangeAspect="1"/>
          </p:cNvPicPr>
          <p:nvPr/>
        </p:nvPicPr>
        <p:blipFill rotWithShape="1">
          <a:blip r:embed="rId4">
            <a:extLst>
              <a:ext uri="{28A0092B-C50C-407E-A947-70E740481C1C}">
                <a14:useLocalDpi xmlns:a14="http://schemas.microsoft.com/office/drawing/2010/main" val="0"/>
              </a:ext>
            </a:extLst>
          </a:blip>
          <a:srcRect l="17356" r="27241" b="3"/>
          <a:stretch/>
        </p:blipFill>
        <p:spPr>
          <a:xfrm>
            <a:off x="4059198" y="4387443"/>
            <a:ext cx="2278184" cy="1963430"/>
          </a:xfrm>
          <a:custGeom>
            <a:avLst/>
            <a:gdLst/>
            <a:ahLst/>
            <a:cxnLst/>
            <a:rect l="l" t="t" r="r" b="b"/>
            <a:pathLst>
              <a:path w="2278184" h="1963430">
                <a:moveTo>
                  <a:pt x="649972" y="0"/>
                </a:moveTo>
                <a:cubicBezTo>
                  <a:pt x="1630402" y="0"/>
                  <a:pt x="1630402" y="0"/>
                  <a:pt x="1630402" y="0"/>
                </a:cubicBezTo>
                <a:cubicBezTo>
                  <a:pt x="1680006" y="0"/>
                  <a:pt x="1744201" y="34048"/>
                  <a:pt x="1770463" y="76608"/>
                </a:cubicBezTo>
                <a:cubicBezTo>
                  <a:pt x="2260676" y="902270"/>
                  <a:pt x="2260676" y="902270"/>
                  <a:pt x="2260676" y="902270"/>
                </a:cubicBezTo>
                <a:cubicBezTo>
                  <a:pt x="2284020" y="947667"/>
                  <a:pt x="2284020" y="1015763"/>
                  <a:pt x="2260676" y="1061161"/>
                </a:cubicBezTo>
                <a:cubicBezTo>
                  <a:pt x="1770463" y="1886822"/>
                  <a:pt x="1770463" y="1886822"/>
                  <a:pt x="1770463" y="1886822"/>
                </a:cubicBezTo>
                <a:cubicBezTo>
                  <a:pt x="1744201" y="1929383"/>
                  <a:pt x="1680006" y="1963430"/>
                  <a:pt x="1630402" y="1963430"/>
                </a:cubicBezTo>
                <a:lnTo>
                  <a:pt x="649972" y="1963430"/>
                </a:lnTo>
                <a:cubicBezTo>
                  <a:pt x="597450" y="1963430"/>
                  <a:pt x="533255" y="1929383"/>
                  <a:pt x="509912" y="1886822"/>
                </a:cubicBezTo>
                <a:cubicBezTo>
                  <a:pt x="19697" y="1061161"/>
                  <a:pt x="19697" y="1061161"/>
                  <a:pt x="19697" y="1061161"/>
                </a:cubicBezTo>
                <a:cubicBezTo>
                  <a:pt x="-6565" y="1015763"/>
                  <a:pt x="-6565" y="947667"/>
                  <a:pt x="19697" y="902270"/>
                </a:cubicBezTo>
                <a:cubicBezTo>
                  <a:pt x="509912" y="76608"/>
                  <a:pt x="509912" y="76608"/>
                  <a:pt x="509912" y="76608"/>
                </a:cubicBezTo>
                <a:cubicBezTo>
                  <a:pt x="533255" y="34048"/>
                  <a:pt x="597450" y="0"/>
                  <a:pt x="649972" y="0"/>
                </a:cubicBezTo>
                <a:close/>
              </a:path>
            </a:pathLst>
          </a:custGeom>
        </p:spPr>
      </p:pic>
      <p:sp>
        <p:nvSpPr>
          <p:cNvPr id="10" name="TextBox 9">
            <a:extLst>
              <a:ext uri="{FF2B5EF4-FFF2-40B4-BE49-F238E27FC236}">
                <a16:creationId xmlns:a16="http://schemas.microsoft.com/office/drawing/2014/main" id="{E43F1B7A-4360-A597-8981-34062A9B6A54}"/>
              </a:ext>
            </a:extLst>
          </p:cNvPr>
          <p:cNvSpPr txBox="1"/>
          <p:nvPr/>
        </p:nvSpPr>
        <p:spPr>
          <a:xfrm>
            <a:off x="1919793" y="1922390"/>
            <a:ext cx="3894161" cy="2136532"/>
          </a:xfrm>
          <a:prstGeom prst="rect">
            <a:avLst/>
          </a:prstGeom>
        </p:spPr>
        <p:txBody>
          <a:bodyPr vert="horz" lIns="91440" tIns="45720" rIns="91440" bIns="45720" rtlCol="0" anchor="t">
            <a:noAutofit/>
          </a:bodyPr>
          <a:lstStyle/>
          <a:p>
            <a:pPr>
              <a:lnSpc>
                <a:spcPct val="90000"/>
              </a:lnSpc>
              <a:spcAft>
                <a:spcPts val="600"/>
              </a:spcAft>
            </a:pPr>
            <a:r>
              <a:rPr lang="en-US" sz="4800">
                <a:solidFill>
                  <a:schemeClr val="bg1"/>
                </a:solidFill>
                <a:latin typeface="Algerian"/>
              </a:rPr>
              <a:t>Succulents</a:t>
            </a:r>
          </a:p>
          <a:p>
            <a:pPr marL="285750" indent="-228600">
              <a:lnSpc>
                <a:spcPct val="90000"/>
              </a:lnSpc>
              <a:spcAft>
                <a:spcPts val="600"/>
              </a:spcAft>
              <a:buFont typeface="Arial" panose="020B0604020202020204" pitchFamily="34" charset="0"/>
              <a:buChar char="•"/>
            </a:pPr>
            <a:r>
              <a:rPr lang="en-US" sz="2400">
                <a:solidFill>
                  <a:schemeClr val="bg1"/>
                </a:solidFill>
                <a:latin typeface="Algerian"/>
              </a:rPr>
              <a:t>Bowls</a:t>
            </a:r>
          </a:p>
          <a:p>
            <a:pPr marL="285750" indent="-228600">
              <a:lnSpc>
                <a:spcPct val="90000"/>
              </a:lnSpc>
              <a:spcAft>
                <a:spcPts val="600"/>
              </a:spcAft>
              <a:buFont typeface="Arial" panose="020B0604020202020204" pitchFamily="34" charset="0"/>
              <a:buChar char="•"/>
            </a:pPr>
            <a:r>
              <a:rPr lang="en-US" sz="2400">
                <a:solidFill>
                  <a:schemeClr val="bg1"/>
                </a:solidFill>
                <a:latin typeface="Algerian"/>
              </a:rPr>
              <a:t>Ovals</a:t>
            </a:r>
          </a:p>
          <a:p>
            <a:pPr marL="285750" indent="-228600">
              <a:lnSpc>
                <a:spcPct val="90000"/>
              </a:lnSpc>
              <a:spcAft>
                <a:spcPts val="600"/>
              </a:spcAft>
              <a:buFont typeface="Arial" panose="020B0604020202020204" pitchFamily="34" charset="0"/>
              <a:buChar char="•"/>
            </a:pPr>
            <a:r>
              <a:rPr lang="en-US" sz="2400">
                <a:solidFill>
                  <a:schemeClr val="bg1"/>
                </a:solidFill>
                <a:latin typeface="Algerian"/>
              </a:rPr>
              <a:t>5-in pots</a:t>
            </a:r>
          </a:p>
          <a:p>
            <a:pPr marL="285750" indent="-228600">
              <a:lnSpc>
                <a:spcPct val="90000"/>
              </a:lnSpc>
              <a:spcAft>
                <a:spcPts val="600"/>
              </a:spcAft>
              <a:buFont typeface="Arial" panose="020B0604020202020204" pitchFamily="34" charset="0"/>
              <a:buChar char="•"/>
            </a:pPr>
            <a:r>
              <a:rPr lang="en-US" sz="2400">
                <a:solidFill>
                  <a:schemeClr val="bg1"/>
                </a:solidFill>
                <a:latin typeface="Algerian"/>
              </a:rPr>
              <a:t>2-in pots</a:t>
            </a:r>
          </a:p>
        </p:txBody>
      </p:sp>
    </p:spTree>
    <p:extLst>
      <p:ext uri="{BB962C8B-B14F-4D97-AF65-F5344CB8AC3E}">
        <p14:creationId xmlns:p14="http://schemas.microsoft.com/office/powerpoint/2010/main" val="473231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lant, different, pot, garden&#10;&#10;Description automatically generated">
            <a:extLst>
              <a:ext uri="{FF2B5EF4-FFF2-40B4-BE49-F238E27FC236}">
                <a16:creationId xmlns:a16="http://schemas.microsoft.com/office/drawing/2014/main" id="{F7899719-790D-0174-2032-3C4FC6648AAF}"/>
              </a:ext>
            </a:extLst>
          </p:cNvPr>
          <p:cNvPicPr>
            <a:picLocks noChangeAspect="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t="18246" r="-1" b="25489"/>
          <a:stretch/>
        </p:blipFill>
        <p:spPr>
          <a:xfrm>
            <a:off x="-19" y="10"/>
            <a:ext cx="12188952" cy="6857990"/>
          </a:xfrm>
          <a:prstGeom prst="rect">
            <a:avLst/>
          </a:prstGeom>
        </p:spPr>
      </p:pic>
      <p:sp>
        <p:nvSpPr>
          <p:cNvPr id="32" name="Freeform: Shape 2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plant, different, various, garden&#10;&#10;Description automatically generated">
            <a:extLst>
              <a:ext uri="{FF2B5EF4-FFF2-40B4-BE49-F238E27FC236}">
                <a16:creationId xmlns:a16="http://schemas.microsoft.com/office/drawing/2014/main" id="{71CA56C2-E92E-9967-503F-5D24946DE0F6}"/>
              </a:ext>
            </a:extLst>
          </p:cNvPr>
          <p:cNvPicPr>
            <a:picLocks noChangeAspect="1"/>
          </p:cNvPicPr>
          <p:nvPr/>
        </p:nvPicPr>
        <p:blipFill rotWithShape="1">
          <a:blip r:embed="rId3">
            <a:extLst>
              <a:ext uri="{28A0092B-C50C-407E-A947-70E740481C1C}">
                <a14:useLocalDpi xmlns:a14="http://schemas.microsoft.com/office/drawing/2010/main" val="0"/>
              </a:ext>
            </a:extLst>
          </a:blip>
          <a:srcRect l="2657" r="1108" b="-2"/>
          <a:stretch/>
        </p:blipFill>
        <p:spPr>
          <a:xfrm>
            <a:off x="-2315" y="-2"/>
            <a:ext cx="5441859" cy="5654940"/>
          </a:xfrm>
          <a:custGeom>
            <a:avLst/>
            <a:gdLst/>
            <a:ahLst/>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8" name="TextBox 7">
            <a:extLst>
              <a:ext uri="{FF2B5EF4-FFF2-40B4-BE49-F238E27FC236}">
                <a16:creationId xmlns:a16="http://schemas.microsoft.com/office/drawing/2014/main" id="{84ACD2C1-D7CE-3881-1D74-5855AFA681E8}"/>
              </a:ext>
            </a:extLst>
          </p:cNvPr>
          <p:cNvSpPr txBox="1"/>
          <p:nvPr/>
        </p:nvSpPr>
        <p:spPr>
          <a:xfrm>
            <a:off x="5609220" y="1850257"/>
            <a:ext cx="4871007" cy="2288606"/>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4800">
                <a:latin typeface="Algerian"/>
              </a:rPr>
              <a:t>HOUSE PLANTS</a:t>
            </a:r>
          </a:p>
          <a:p>
            <a:pPr indent="-228600">
              <a:lnSpc>
                <a:spcPct val="90000"/>
              </a:lnSpc>
              <a:spcAft>
                <a:spcPts val="600"/>
              </a:spcAft>
              <a:buFont typeface="Arial" panose="020B0604020202020204" pitchFamily="34" charset="0"/>
              <a:buChar char="•"/>
            </a:pPr>
            <a:r>
              <a:rPr lang="en-US" sz="2400">
                <a:latin typeface="Algerian"/>
              </a:rPr>
              <a:t>6-IN HANGING BASKET</a:t>
            </a:r>
          </a:p>
          <a:p>
            <a:pPr indent="-228600">
              <a:lnSpc>
                <a:spcPct val="90000"/>
              </a:lnSpc>
              <a:spcAft>
                <a:spcPts val="600"/>
              </a:spcAft>
              <a:buFont typeface="Arial" panose="020B0604020202020204" pitchFamily="34" charset="0"/>
              <a:buChar char="•"/>
            </a:pPr>
            <a:r>
              <a:rPr lang="en-US" sz="2400">
                <a:latin typeface="Algerian"/>
              </a:rPr>
              <a:t>Forget the Florida house plants and get them local instead!</a:t>
            </a:r>
          </a:p>
        </p:txBody>
      </p:sp>
    </p:spTree>
    <p:extLst>
      <p:ext uri="{BB962C8B-B14F-4D97-AF65-F5344CB8AC3E}">
        <p14:creationId xmlns:p14="http://schemas.microsoft.com/office/powerpoint/2010/main" val="3392688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plants&#10;&#10;Description automatically generated with low confidence">
            <a:extLst>
              <a:ext uri="{FF2B5EF4-FFF2-40B4-BE49-F238E27FC236}">
                <a16:creationId xmlns:a16="http://schemas.microsoft.com/office/drawing/2014/main" id="{7E8BC0EF-04DC-50F9-1DB4-E92DF140C38C}"/>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6283" r="2711" b="-3"/>
          <a:stretch/>
        </p:blipFill>
        <p:spPr>
          <a:xfrm>
            <a:off x="181899" y="182880"/>
            <a:ext cx="5915025" cy="6499784"/>
          </a:xfrm>
          <a:prstGeom prst="rect">
            <a:avLst/>
          </a:prstGeom>
        </p:spPr>
      </p:pic>
      <p:pic>
        <p:nvPicPr>
          <p:cNvPr id="7" name="Picture 6" descr="A picture containing plant, different, garden&#10;&#10;Description automatically generated">
            <a:extLst>
              <a:ext uri="{FF2B5EF4-FFF2-40B4-BE49-F238E27FC236}">
                <a16:creationId xmlns:a16="http://schemas.microsoft.com/office/drawing/2014/main" id="{EB7D9041-BF27-CF22-9251-FA0C4CB0DC90}"/>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4401" r="4593" b="-3"/>
          <a:stretch/>
        </p:blipFill>
        <p:spPr>
          <a:xfrm>
            <a:off x="6095156" y="182880"/>
            <a:ext cx="5915025" cy="6499784"/>
          </a:xfrm>
          <a:prstGeom prst="rect">
            <a:avLst/>
          </a:prstGeom>
        </p:spPr>
      </p:pic>
      <p:sp>
        <p:nvSpPr>
          <p:cNvPr id="8" name="TextBox 7">
            <a:extLst>
              <a:ext uri="{FF2B5EF4-FFF2-40B4-BE49-F238E27FC236}">
                <a16:creationId xmlns:a16="http://schemas.microsoft.com/office/drawing/2014/main" id="{F9E356B2-59E2-849D-6E01-CD62B1EE2F63}"/>
              </a:ext>
            </a:extLst>
          </p:cNvPr>
          <p:cNvSpPr txBox="1"/>
          <p:nvPr/>
        </p:nvSpPr>
        <p:spPr>
          <a:xfrm>
            <a:off x="395945" y="3574426"/>
            <a:ext cx="3737011" cy="64143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a:solidFill>
                  <a:srgbClr val="FFFFFF"/>
                </a:solidFill>
                <a:latin typeface="Algerian"/>
              </a:rPr>
              <a:t>5-IN. 8 PK TRAY</a:t>
            </a:r>
          </a:p>
        </p:txBody>
      </p:sp>
    </p:spTree>
    <p:extLst>
      <p:ext uri="{BB962C8B-B14F-4D97-AF65-F5344CB8AC3E}">
        <p14:creationId xmlns:p14="http://schemas.microsoft.com/office/powerpoint/2010/main" val="21732143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oup of potted plants&#10;&#10;Description automatically generated with low confidence">
            <a:extLst>
              <a:ext uri="{FF2B5EF4-FFF2-40B4-BE49-F238E27FC236}">
                <a16:creationId xmlns:a16="http://schemas.microsoft.com/office/drawing/2014/main" id="{397F1A8B-3006-C20B-EF10-F63F559E125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9765" b="5257"/>
          <a:stretch/>
        </p:blipFill>
        <p:spPr>
          <a:xfrm>
            <a:off x="0" y="58478"/>
            <a:ext cx="12192000" cy="6855958"/>
          </a:xfrm>
          <a:prstGeom prst="rect">
            <a:avLst/>
          </a:prstGeom>
        </p:spPr>
      </p:pic>
      <p:sp>
        <p:nvSpPr>
          <p:cNvPr id="14" name="TextBox 13">
            <a:extLst>
              <a:ext uri="{FF2B5EF4-FFF2-40B4-BE49-F238E27FC236}">
                <a16:creationId xmlns:a16="http://schemas.microsoft.com/office/drawing/2014/main" id="{DA62B29A-9254-A298-E559-3247B6E54B3A}"/>
              </a:ext>
            </a:extLst>
          </p:cNvPr>
          <p:cNvSpPr txBox="1"/>
          <p:nvPr/>
        </p:nvSpPr>
        <p:spPr>
          <a:xfrm>
            <a:off x="758379" y="1064311"/>
            <a:ext cx="5167430" cy="1690394"/>
          </a:xfrm>
          <a:prstGeom prst="rect">
            <a:avLst/>
          </a:prstGeom>
        </p:spPr>
        <p:txBody>
          <a:bodyPr vert="horz" lIns="91440" tIns="45720" rIns="91440" bIns="45720" rtlCol="0" anchor="t">
            <a:noAutofit/>
          </a:bodyPr>
          <a:lstStyle/>
          <a:p>
            <a:pPr algn="ctr">
              <a:lnSpc>
                <a:spcPct val="90000"/>
              </a:lnSpc>
              <a:spcAft>
                <a:spcPts val="600"/>
              </a:spcAft>
            </a:pPr>
            <a:r>
              <a:rPr lang="en-US" sz="4800">
                <a:latin typeface="Algerian" panose="04020705040A02060702" pitchFamily="82" charset="0"/>
              </a:rPr>
              <a:t>Don’t Forget the Fall Decor!</a:t>
            </a:r>
          </a:p>
        </p:txBody>
      </p:sp>
      <p:sp>
        <p:nvSpPr>
          <p:cNvPr id="30" name="Oval 29">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217" y="267240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flower, outdoor, plant, garden&#10;&#10;Description automatically generated">
            <a:extLst>
              <a:ext uri="{FF2B5EF4-FFF2-40B4-BE49-F238E27FC236}">
                <a16:creationId xmlns:a16="http://schemas.microsoft.com/office/drawing/2014/main" id="{3CC77750-4312-A050-692D-78B306DBBAFE}"/>
              </a:ext>
            </a:extLst>
          </p:cNvPr>
          <p:cNvPicPr>
            <a:picLocks noChangeAspect="1"/>
          </p:cNvPicPr>
          <p:nvPr/>
        </p:nvPicPr>
        <p:blipFill rotWithShape="1">
          <a:blip r:embed="rId3">
            <a:extLst>
              <a:ext uri="{28A0092B-C50C-407E-A947-70E740481C1C}">
                <a14:useLocalDpi xmlns:a14="http://schemas.microsoft.com/office/drawing/2010/main" val="0"/>
              </a:ext>
            </a:extLst>
          </a:blip>
          <a:srcRect l="9091" r="15909"/>
          <a:stretch/>
        </p:blipFill>
        <p:spPr>
          <a:xfrm>
            <a:off x="5925809" y="2837001"/>
            <a:ext cx="2743200" cy="27432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1" name="Picture 10" descr="A picture containing plant, outdoor, flower, pot&#10;&#10;Description automatically generated">
            <a:extLst>
              <a:ext uri="{FF2B5EF4-FFF2-40B4-BE49-F238E27FC236}">
                <a16:creationId xmlns:a16="http://schemas.microsoft.com/office/drawing/2014/main" id="{75E47A97-7B33-D241-3A6C-858641E0FA5C}"/>
              </a:ext>
            </a:extLst>
          </p:cNvPr>
          <p:cNvPicPr>
            <a:picLocks noChangeAspect="1"/>
          </p:cNvPicPr>
          <p:nvPr/>
        </p:nvPicPr>
        <p:blipFill rotWithShape="1">
          <a:blip r:embed="rId4">
            <a:extLst>
              <a:ext uri="{28A0092B-C50C-407E-A947-70E740481C1C}">
                <a14:useLocalDpi xmlns:a14="http://schemas.microsoft.com/office/drawing/2010/main" val="0"/>
              </a:ext>
            </a:extLst>
          </a:blip>
          <a:srcRect l="13214" r="4" b="4"/>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34" name="Freeform: Shape 33">
            <a:extLst>
              <a:ext uri="{FF2B5EF4-FFF2-40B4-BE49-F238E27FC236}">
                <a16:creationId xmlns:a16="http://schemas.microsoft.com/office/drawing/2014/main" id="{4BFC77B5-F38E-4A7D-80BD-C3A10B717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4334" y="4032250"/>
            <a:ext cx="3227666" cy="2825750"/>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outdoor, yellow, plant&#10;&#10;Description automatically generated">
            <a:extLst>
              <a:ext uri="{FF2B5EF4-FFF2-40B4-BE49-F238E27FC236}">
                <a16:creationId xmlns:a16="http://schemas.microsoft.com/office/drawing/2014/main" id="{CD56BBA9-B810-A22B-40FC-704C8B1D4CB3}"/>
              </a:ext>
            </a:extLst>
          </p:cNvPr>
          <p:cNvPicPr>
            <a:picLocks noChangeAspect="1"/>
          </p:cNvPicPr>
          <p:nvPr/>
        </p:nvPicPr>
        <p:blipFill rotWithShape="1">
          <a:blip r:embed="rId5">
            <a:extLst>
              <a:ext uri="{28A0092B-C50C-407E-A947-70E740481C1C}">
                <a14:useLocalDpi xmlns:a14="http://schemas.microsoft.com/office/drawing/2010/main" val="0"/>
              </a:ext>
            </a:extLst>
          </a:blip>
          <a:srcRect l="3890" r="9778" b="-4"/>
          <a:stretch/>
        </p:blipFill>
        <p:spPr>
          <a:xfrm>
            <a:off x="9129290" y="4197216"/>
            <a:ext cx="3062710" cy="2660795"/>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15" name="TextBox 14">
            <a:extLst>
              <a:ext uri="{FF2B5EF4-FFF2-40B4-BE49-F238E27FC236}">
                <a16:creationId xmlns:a16="http://schemas.microsoft.com/office/drawing/2014/main" id="{02220EDF-3AA3-8005-3DA7-853F8DBE08F7}"/>
              </a:ext>
            </a:extLst>
          </p:cNvPr>
          <p:cNvSpPr txBox="1"/>
          <p:nvPr/>
        </p:nvSpPr>
        <p:spPr>
          <a:xfrm>
            <a:off x="1453457" y="4839582"/>
            <a:ext cx="3987310" cy="954107"/>
          </a:xfrm>
          <a:prstGeom prst="rect">
            <a:avLst/>
          </a:prstGeom>
          <a:noFill/>
        </p:spPr>
        <p:txBody>
          <a:bodyPr wrap="square" lIns="91440" tIns="45720" rIns="91440" bIns="45720" rtlCol="0" anchor="t">
            <a:spAutoFit/>
          </a:bodyPr>
          <a:lstStyle/>
          <a:p>
            <a:r>
              <a:rPr lang="en-US" sz="5600">
                <a:latin typeface="Algerian"/>
              </a:rPr>
              <a:t>8-in Mums</a:t>
            </a:r>
          </a:p>
        </p:txBody>
      </p:sp>
    </p:spTree>
    <p:extLst>
      <p:ext uri="{BB962C8B-B14F-4D97-AF65-F5344CB8AC3E}">
        <p14:creationId xmlns:p14="http://schemas.microsoft.com/office/powerpoint/2010/main" val="4271736607"/>
      </p:ext>
    </p:extLst>
  </p:cSld>
  <p:clrMapOvr>
    <a:overrideClrMapping bg1="dk1" tx1="lt1" bg2="dk2" tx2="lt2" accent1="accent1" accent2="accent2" accent3="accent3" accent4="accent4" accent5="accent5" accent6="accent6" hlink="hlink" folHlink="folHlink"/>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graph with numbers and text&#10;&#10;AI-generated content may be incorrect.">
            <a:extLst>
              <a:ext uri="{FF2B5EF4-FFF2-40B4-BE49-F238E27FC236}">
                <a16:creationId xmlns:a16="http://schemas.microsoft.com/office/drawing/2014/main" id="{AAD49DC1-5B08-89BE-1516-59CC260E9B2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8084" y="403806"/>
            <a:ext cx="5615686" cy="5974134"/>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a:extLst>
              <a:ext uri="{FF2B5EF4-FFF2-40B4-BE49-F238E27FC236}">
                <a16:creationId xmlns:a16="http://schemas.microsoft.com/office/drawing/2014/main" id="{00F377C8-2E03-652F-B786-41127690A2D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8229" y="467592"/>
            <a:ext cx="5615686" cy="583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53849"/>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different flowers&#10;&#10;Description automatically generated">
            <a:extLst>
              <a:ext uri="{FF2B5EF4-FFF2-40B4-BE49-F238E27FC236}">
                <a16:creationId xmlns:a16="http://schemas.microsoft.com/office/drawing/2014/main" id="{4C4CF31C-8421-D8D8-66B6-EB057F7187CB}"/>
              </a:ext>
            </a:extLst>
          </p:cNvPr>
          <p:cNvPicPr>
            <a:picLocks noChangeAspect="1"/>
          </p:cNvPicPr>
          <p:nvPr/>
        </p:nvPicPr>
        <p:blipFill>
          <a:blip r:embed="rId2"/>
          <a:srcRect t="12577" r="2" b="489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extBox 1">
            <a:extLst>
              <a:ext uri="{FF2B5EF4-FFF2-40B4-BE49-F238E27FC236}">
                <a16:creationId xmlns:a16="http://schemas.microsoft.com/office/drawing/2014/main" id="{7CEF0FC7-D6E7-0779-8FB6-52E200F36B20}"/>
              </a:ext>
            </a:extLst>
          </p:cNvPr>
          <p:cNvSpPr txBox="1"/>
          <p:nvPr/>
        </p:nvSpPr>
        <p:spPr>
          <a:xfrm>
            <a:off x="402332" y="2425394"/>
            <a:ext cx="33121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Algerian"/>
                <a:cs typeface="Calibri"/>
              </a:rPr>
              <a:t>8-in Mums, a great fall item! </a:t>
            </a:r>
          </a:p>
        </p:txBody>
      </p:sp>
    </p:spTree>
    <p:extLst>
      <p:ext uri="{BB962C8B-B14F-4D97-AF65-F5344CB8AC3E}">
        <p14:creationId xmlns:p14="http://schemas.microsoft.com/office/powerpoint/2010/main" val="1558759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2A99CA-2BB1-AEF8-3DA9-05ACD9BB3BD8}"/>
              </a:ext>
            </a:extLst>
          </p:cNvPr>
          <p:cNvSpPr txBox="1"/>
          <p:nvPr/>
        </p:nvSpPr>
        <p:spPr>
          <a:xfrm>
            <a:off x="838199" y="4428000"/>
            <a:ext cx="7704796"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5600">
                <a:solidFill>
                  <a:schemeClr val="bg1"/>
                </a:solidFill>
                <a:latin typeface="Algerian"/>
                <a:ea typeface="+mj-ea"/>
                <a:cs typeface="+mj-cs"/>
              </a:rPr>
              <a:t>12-in</a:t>
            </a:r>
            <a:r>
              <a:rPr lang="en-US" sz="5600" kern="1200">
                <a:solidFill>
                  <a:schemeClr val="bg1"/>
                </a:solidFill>
                <a:latin typeface="Algerian"/>
                <a:ea typeface="+mj-ea"/>
                <a:cs typeface="+mj-cs"/>
              </a:rPr>
              <a:t>. </a:t>
            </a:r>
            <a:r>
              <a:rPr lang="en-US" sz="5600">
                <a:solidFill>
                  <a:schemeClr val="bg1"/>
                </a:solidFill>
                <a:latin typeface="Algerian"/>
                <a:ea typeface="+mj-ea"/>
                <a:cs typeface="+mj-cs"/>
              </a:rPr>
              <a:t>Barrel MUMS</a:t>
            </a:r>
            <a:endParaRPr lang="en-US" sz="5600" kern="1200">
              <a:solidFill>
                <a:schemeClr val="bg1"/>
              </a:solidFill>
              <a:latin typeface="Algerian"/>
              <a:ea typeface="+mj-ea"/>
              <a:cs typeface="+mj-cs"/>
            </a:endParaRPr>
          </a:p>
        </p:txBody>
      </p:sp>
      <p:pic>
        <p:nvPicPr>
          <p:cNvPr id="5" name="Picture 4" descr="A picture containing outdoor, flower, yellow, wooden&#10;&#10;Description automatically generated">
            <a:extLst>
              <a:ext uri="{FF2B5EF4-FFF2-40B4-BE49-F238E27FC236}">
                <a16:creationId xmlns:a16="http://schemas.microsoft.com/office/drawing/2014/main" id="{78CACBA8-ACCB-E768-42A5-E755B5A55C83}"/>
              </a:ext>
            </a:extLst>
          </p:cNvPr>
          <p:cNvPicPr>
            <a:picLocks noChangeAspect="1"/>
          </p:cNvPicPr>
          <p:nvPr/>
        </p:nvPicPr>
        <p:blipFill rotWithShape="1">
          <a:blip r:embed="rId2">
            <a:extLst>
              <a:ext uri="{28A0092B-C50C-407E-A947-70E740481C1C}">
                <a14:useLocalDpi xmlns:a14="http://schemas.microsoft.com/office/drawing/2010/main" val="0"/>
              </a:ext>
            </a:extLst>
          </a:blip>
          <a:srcRect r="1" b="13082"/>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7" name="Picture 6" descr="A picture containing greenhouse, building, outdoor, flower&#10;&#10;Description automatically generated">
            <a:extLst>
              <a:ext uri="{FF2B5EF4-FFF2-40B4-BE49-F238E27FC236}">
                <a16:creationId xmlns:a16="http://schemas.microsoft.com/office/drawing/2014/main" id="{DE7866ED-F28C-772B-D12D-D2EF9247A330}"/>
              </a:ext>
            </a:extLst>
          </p:cNvPr>
          <p:cNvPicPr>
            <a:picLocks noChangeAspect="1"/>
          </p:cNvPicPr>
          <p:nvPr/>
        </p:nvPicPr>
        <p:blipFill rotWithShape="1">
          <a:blip r:embed="rId3">
            <a:extLst>
              <a:ext uri="{28A0092B-C50C-407E-A947-70E740481C1C}">
                <a14:useLocalDpi xmlns:a14="http://schemas.microsoft.com/office/drawing/2010/main" val="0"/>
              </a:ext>
            </a:extLst>
          </a:blip>
          <a:srcRect t="8209" r="1" b="3180"/>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4" name="Group 23">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9" name="Freeform: Shape 28">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19871467"/>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different flowers&#10;&#10;Description automatically generated">
            <a:extLst>
              <a:ext uri="{FF2B5EF4-FFF2-40B4-BE49-F238E27FC236}">
                <a16:creationId xmlns:a16="http://schemas.microsoft.com/office/drawing/2014/main" id="{A5F26066-C9DB-7E83-2B6C-D4008C157121}"/>
              </a:ext>
            </a:extLst>
          </p:cNvPr>
          <p:cNvPicPr>
            <a:picLocks noChangeAspect="1"/>
          </p:cNvPicPr>
          <p:nvPr/>
        </p:nvPicPr>
        <p:blipFill>
          <a:blip r:embed="rId2"/>
          <a:srcRect t="15307" r="2" b="216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021E1FC0-CBF6-A813-824C-D78B90AC5DD9}"/>
              </a:ext>
            </a:extLst>
          </p:cNvPr>
          <p:cNvSpPr txBox="1"/>
          <p:nvPr/>
        </p:nvSpPr>
        <p:spPr>
          <a:xfrm>
            <a:off x="1200997" y="2600082"/>
            <a:ext cx="21365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Algerian"/>
              </a:rPr>
              <a:t>12-in mum barrels</a:t>
            </a:r>
            <a:endParaRPr lang="en-US" sz="2800">
              <a:solidFill>
                <a:schemeClr val="bg1"/>
              </a:solidFill>
            </a:endParaRPr>
          </a:p>
        </p:txBody>
      </p:sp>
    </p:spTree>
    <p:extLst>
      <p:ext uri="{BB962C8B-B14F-4D97-AF65-F5344CB8AC3E}">
        <p14:creationId xmlns:p14="http://schemas.microsoft.com/office/powerpoint/2010/main" val="24507005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different plants&#10;&#10;Description automatically generated">
            <a:extLst>
              <a:ext uri="{FF2B5EF4-FFF2-40B4-BE49-F238E27FC236}">
                <a16:creationId xmlns:a16="http://schemas.microsoft.com/office/drawing/2014/main" id="{AAB89302-1A4F-5103-F5F5-FD651F41367C}"/>
              </a:ext>
            </a:extLst>
          </p:cNvPr>
          <p:cNvPicPr>
            <a:picLocks noChangeAspect="1"/>
          </p:cNvPicPr>
          <p:nvPr/>
        </p:nvPicPr>
        <p:blipFill>
          <a:blip r:embed="rId2"/>
          <a:srcRect t="5323" r="2" b="12146"/>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F2C0A2B3-7A66-5363-FC25-1375E4FEF898}"/>
              </a:ext>
            </a:extLst>
          </p:cNvPr>
          <p:cNvSpPr txBox="1"/>
          <p:nvPr/>
        </p:nvSpPr>
        <p:spPr>
          <a:xfrm>
            <a:off x="391192" y="1497708"/>
            <a:ext cx="310916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Algerian"/>
                <a:ea typeface="Calibri"/>
                <a:cs typeface="Calibri"/>
              </a:rPr>
              <a:t>COMPLETE FALL ANNUAL LINE TO HELP MAKE GREAT PATIO PLANTERS!</a:t>
            </a:r>
          </a:p>
        </p:txBody>
      </p:sp>
      <p:sp>
        <p:nvSpPr>
          <p:cNvPr id="6" name="TextBox 5">
            <a:extLst>
              <a:ext uri="{FF2B5EF4-FFF2-40B4-BE49-F238E27FC236}">
                <a16:creationId xmlns:a16="http://schemas.microsoft.com/office/drawing/2014/main" id="{7E049117-954C-ADA4-AC2D-D549CCC79A3E}"/>
              </a:ext>
            </a:extLst>
          </p:cNvPr>
          <p:cNvSpPr txBox="1"/>
          <p:nvPr/>
        </p:nvSpPr>
        <p:spPr>
          <a:xfrm>
            <a:off x="603554" y="3990165"/>
            <a:ext cx="269971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Algerian"/>
                <a:ea typeface="Calibri"/>
                <a:cs typeface="Calibri"/>
              </a:rPr>
              <a:t>COMES IN 4.25" POT AND IN A 6-IN GALLON POT</a:t>
            </a:r>
          </a:p>
        </p:txBody>
      </p:sp>
    </p:spTree>
    <p:extLst>
      <p:ext uri="{BB962C8B-B14F-4D97-AF65-F5344CB8AC3E}">
        <p14:creationId xmlns:p14="http://schemas.microsoft.com/office/powerpoint/2010/main" val="3278042191"/>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ollage of different plants&#10;&#10;Description automatically generated">
            <a:extLst>
              <a:ext uri="{FF2B5EF4-FFF2-40B4-BE49-F238E27FC236}">
                <a16:creationId xmlns:a16="http://schemas.microsoft.com/office/drawing/2014/main" id="{FEFCA438-9147-4811-6691-AA941BAC0F03}"/>
              </a:ext>
            </a:extLst>
          </p:cNvPr>
          <p:cNvPicPr>
            <a:picLocks noChangeAspect="1"/>
          </p:cNvPicPr>
          <p:nvPr/>
        </p:nvPicPr>
        <p:blipFill>
          <a:blip r:embed="rId2"/>
          <a:stretch>
            <a:fillRect/>
          </a:stretch>
        </p:blipFill>
        <p:spPr>
          <a:xfrm>
            <a:off x="1150332" y="165946"/>
            <a:ext cx="6471073" cy="6532033"/>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23376753"/>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plants in a greenhouse&#10;&#10;Description automatically generated">
            <a:extLst>
              <a:ext uri="{FF2B5EF4-FFF2-40B4-BE49-F238E27FC236}">
                <a16:creationId xmlns:a16="http://schemas.microsoft.com/office/drawing/2014/main" id="{E42E7334-7402-85EB-ACA2-C0FCCE15A956}"/>
              </a:ext>
            </a:extLst>
          </p:cNvPr>
          <p:cNvPicPr>
            <a:picLocks noChangeAspect="1"/>
          </p:cNvPicPr>
          <p:nvPr/>
        </p:nvPicPr>
        <p:blipFill>
          <a:blip r:embed="rId2"/>
          <a:srcRect t="5404" r="2" b="1206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8" name="Group 1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5021074F-FBED-8F04-B804-39D5874C3153}"/>
              </a:ext>
            </a:extLst>
          </p:cNvPr>
          <p:cNvSpPr txBox="1"/>
          <p:nvPr/>
        </p:nvSpPr>
        <p:spPr>
          <a:xfrm>
            <a:off x="296692" y="2204822"/>
            <a:ext cx="328303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lgerian"/>
                <a:ea typeface="Calibri"/>
                <a:cs typeface="Calibri"/>
              </a:rPr>
              <a:t>KEEP AN EYE ON AVAILABILITY BECAUSE YOU NEVER KNOW WHAT MAY POP UP....</a:t>
            </a:r>
            <a:endParaRPr lang="en-US"/>
          </a:p>
        </p:txBody>
      </p:sp>
    </p:spTree>
    <p:extLst>
      <p:ext uri="{BB962C8B-B14F-4D97-AF65-F5344CB8AC3E}">
        <p14:creationId xmlns:p14="http://schemas.microsoft.com/office/powerpoint/2010/main" val="11618016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2FB1651-67E5-1F30-079E-CA3323BE75A5}"/>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latin typeface="Algerian"/>
                <a:ea typeface="Calibri Light"/>
                <a:cs typeface="Calibri Light"/>
              </a:rPr>
              <a:t>What's Next?</a:t>
            </a:r>
          </a:p>
        </p:txBody>
      </p:sp>
      <p:cxnSp>
        <p:nvCxnSpPr>
          <p:cNvPr id="18" name="Straight Connector 1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8616D5-3484-0D0B-EC71-8E3A2FF1AB17}"/>
              </a:ext>
            </a:extLst>
          </p:cNvPr>
          <p:cNvSpPr>
            <a:spLocks noGrp="1"/>
          </p:cNvSpPr>
          <p:nvPr>
            <p:ph idx="1"/>
          </p:nvPr>
        </p:nvSpPr>
        <p:spPr>
          <a:xfrm>
            <a:off x="897769" y="1909192"/>
            <a:ext cx="4586513" cy="3647710"/>
          </a:xfrm>
        </p:spPr>
        <p:txBody>
          <a:bodyPr vert="horz" lIns="91440" tIns="45720" rIns="91440" bIns="45720" rtlCol="0">
            <a:normAutofit/>
          </a:bodyPr>
          <a:lstStyle/>
          <a:p>
            <a:r>
              <a:rPr lang="en-US" sz="2000">
                <a:solidFill>
                  <a:schemeClr val="bg1"/>
                </a:solidFill>
                <a:latin typeface="Algerian"/>
                <a:ea typeface="Calibri"/>
                <a:cs typeface="Calibri"/>
              </a:rPr>
              <a:t>How do I order?</a:t>
            </a:r>
          </a:p>
          <a:p>
            <a:pPr lvl="1">
              <a:buFont typeface="Courier New" panose="020B0604020202020204" pitchFamily="34" charset="0"/>
              <a:buChar char="o"/>
            </a:pPr>
            <a:r>
              <a:rPr lang="en-US" sz="2000">
                <a:solidFill>
                  <a:schemeClr val="bg1"/>
                </a:solidFill>
                <a:latin typeface="Algerian"/>
                <a:ea typeface="Calibri"/>
                <a:cs typeface="Calibri"/>
              </a:rPr>
              <a:t>First Go to our website www.opelgrowers.com</a:t>
            </a:r>
          </a:p>
          <a:p>
            <a:pPr lvl="1">
              <a:buFont typeface="Courier New" panose="020B0604020202020204" pitchFamily="34" charset="0"/>
              <a:buChar char="o"/>
            </a:pPr>
            <a:r>
              <a:rPr lang="en-US" sz="2000">
                <a:solidFill>
                  <a:schemeClr val="bg1"/>
                </a:solidFill>
                <a:latin typeface="Algerian"/>
                <a:ea typeface="Calibri"/>
                <a:cs typeface="Calibri"/>
              </a:rPr>
              <a:t>Click on the Availability as you see to the right.</a:t>
            </a:r>
          </a:p>
        </p:txBody>
      </p:sp>
      <p:cxnSp>
        <p:nvCxnSpPr>
          <p:cNvPr id="20" name="Straight Connector 19">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website&#10;&#10;Description automatically generated">
            <a:extLst>
              <a:ext uri="{FF2B5EF4-FFF2-40B4-BE49-F238E27FC236}">
                <a16:creationId xmlns:a16="http://schemas.microsoft.com/office/drawing/2014/main" id="{AE30B320-D556-B946-C03F-FA357920DB87}"/>
              </a:ext>
            </a:extLst>
          </p:cNvPr>
          <p:cNvPicPr>
            <a:picLocks noChangeAspect="1"/>
          </p:cNvPicPr>
          <p:nvPr/>
        </p:nvPicPr>
        <p:blipFill>
          <a:blip r:embed="rId2"/>
          <a:stretch>
            <a:fillRect/>
          </a:stretch>
        </p:blipFill>
        <p:spPr>
          <a:xfrm>
            <a:off x="6525453" y="1672370"/>
            <a:ext cx="5666547" cy="3513259"/>
          </a:xfrm>
          <a:prstGeom prst="rect">
            <a:avLst/>
          </a:prstGeom>
        </p:spPr>
      </p:pic>
    </p:spTree>
    <p:extLst>
      <p:ext uri="{BB962C8B-B14F-4D97-AF65-F5344CB8AC3E}">
        <p14:creationId xmlns:p14="http://schemas.microsoft.com/office/powerpoint/2010/main" val="23441200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web page&#10;&#10;Description automatically generated">
            <a:extLst>
              <a:ext uri="{FF2B5EF4-FFF2-40B4-BE49-F238E27FC236}">
                <a16:creationId xmlns:a16="http://schemas.microsoft.com/office/drawing/2014/main" id="{D05600D6-75AD-96F7-48BC-CCC5623411EB}"/>
              </a:ext>
            </a:extLst>
          </p:cNvPr>
          <p:cNvPicPr>
            <a:picLocks noChangeAspect="1"/>
          </p:cNvPicPr>
          <p:nvPr/>
        </p:nvPicPr>
        <p:blipFill>
          <a:blip r:embed="rId2"/>
          <a:srcRect r="-2" b="6600"/>
          <a:stretch/>
        </p:blipFill>
        <p:spPr>
          <a:xfrm>
            <a:off x="839605" y="414738"/>
            <a:ext cx="10512374" cy="3802332"/>
          </a:xfrm>
          <a:prstGeom prst="rect">
            <a:avLst/>
          </a:prstGeom>
        </p:spPr>
      </p:pic>
      <p:sp>
        <p:nvSpPr>
          <p:cNvPr id="22" name="Rectangle 2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454411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648A36-90EA-C4AD-6AB1-B49C3BAE3021}"/>
              </a:ext>
            </a:extLst>
          </p:cNvPr>
          <p:cNvSpPr txBox="1"/>
          <p:nvPr/>
        </p:nvSpPr>
        <p:spPr>
          <a:xfrm>
            <a:off x="6734649" y="4750698"/>
            <a:ext cx="4319964" cy="114788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a:latin typeface="Algerian"/>
              </a:rPr>
              <a:t>Here is where you want to select your order form.</a:t>
            </a:r>
          </a:p>
        </p:txBody>
      </p:sp>
    </p:spTree>
    <p:extLst>
      <p:ext uri="{BB962C8B-B14F-4D97-AF65-F5344CB8AC3E}">
        <p14:creationId xmlns:p14="http://schemas.microsoft.com/office/powerpoint/2010/main" val="3289917723"/>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FB78AADD-89C1-B2D1-B360-929F815527C7}"/>
              </a:ext>
            </a:extLst>
          </p:cNvPr>
          <p:cNvSpPr txBox="1"/>
          <p:nvPr/>
        </p:nvSpPr>
        <p:spPr>
          <a:xfrm>
            <a:off x="384101" y="322171"/>
            <a:ext cx="311511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Algerian"/>
                <a:ea typeface="Calibri"/>
                <a:cs typeface="Calibri"/>
              </a:rPr>
              <a:t>Here you begin to fill in the order form based on what you need for that order week.</a:t>
            </a:r>
            <a:endParaRPr lang="en-US" sz="2400">
              <a:solidFill>
                <a:schemeClr val="bg1"/>
              </a:solidFill>
              <a:latin typeface="Algerian"/>
            </a:endParaRPr>
          </a:p>
        </p:txBody>
      </p:sp>
      <p:pic>
        <p:nvPicPr>
          <p:cNvPr id="8" name="Picture 7">
            <a:extLst>
              <a:ext uri="{FF2B5EF4-FFF2-40B4-BE49-F238E27FC236}">
                <a16:creationId xmlns:a16="http://schemas.microsoft.com/office/drawing/2014/main" id="{B7FDE02C-F53A-D3FF-5E0B-E6032D490030}"/>
              </a:ext>
            </a:extLst>
          </p:cNvPr>
          <p:cNvPicPr>
            <a:picLocks noChangeAspect="1"/>
          </p:cNvPicPr>
          <p:nvPr/>
        </p:nvPicPr>
        <p:blipFill>
          <a:blip r:embed="rId3"/>
          <a:stretch>
            <a:fillRect/>
          </a:stretch>
        </p:blipFill>
        <p:spPr>
          <a:xfrm>
            <a:off x="4254500" y="-2540"/>
            <a:ext cx="7940040" cy="6944360"/>
          </a:xfrm>
          <a:prstGeom prst="rect">
            <a:avLst/>
          </a:prstGeom>
        </p:spPr>
      </p:pic>
      <p:sp>
        <p:nvSpPr>
          <p:cNvPr id="19" name="TextBox 18">
            <a:extLst>
              <a:ext uri="{FF2B5EF4-FFF2-40B4-BE49-F238E27FC236}">
                <a16:creationId xmlns:a16="http://schemas.microsoft.com/office/drawing/2014/main" id="{FE761620-B2A2-CED8-21A8-3DA36EBF6D67}"/>
              </a:ext>
            </a:extLst>
          </p:cNvPr>
          <p:cNvSpPr txBox="1"/>
          <p:nvPr/>
        </p:nvSpPr>
        <p:spPr>
          <a:xfrm>
            <a:off x="203237" y="3778828"/>
            <a:ext cx="36587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lgerian"/>
                <a:ea typeface="Calibri"/>
                <a:cs typeface="Calibri"/>
              </a:rPr>
              <a:t>Be sure to pay attention to the black headings on how the items come. </a:t>
            </a:r>
            <a:r>
              <a:rPr lang="en-US" dirty="0">
                <a:solidFill>
                  <a:schemeClr val="bg1"/>
                </a:solidFill>
                <a:highlight>
                  <a:srgbClr val="FF00FF"/>
                </a:highlight>
                <a:latin typeface="Algerian"/>
                <a:ea typeface="Calibri"/>
                <a:cs typeface="Calibri"/>
              </a:rPr>
              <a:t> Most items you order by the tray qty.</a:t>
            </a:r>
            <a:r>
              <a:rPr lang="en-US" dirty="0">
                <a:solidFill>
                  <a:schemeClr val="bg1"/>
                </a:solidFill>
                <a:latin typeface="Algerian"/>
                <a:ea typeface="Calibri"/>
                <a:cs typeface="Calibri"/>
              </a:rPr>
              <a:t>  There are some items like hanging baskets and mums that you are ordering </a:t>
            </a:r>
            <a:r>
              <a:rPr lang="en-US" dirty="0" err="1">
                <a:solidFill>
                  <a:schemeClr val="bg1"/>
                </a:solidFill>
                <a:latin typeface="Algerian"/>
                <a:ea typeface="Calibri"/>
                <a:cs typeface="Calibri"/>
              </a:rPr>
              <a:t>eaches</a:t>
            </a:r>
            <a:r>
              <a:rPr lang="en-US" dirty="0">
                <a:solidFill>
                  <a:schemeClr val="bg1"/>
                </a:solidFill>
                <a:latin typeface="Algerian"/>
                <a:ea typeface="Calibri"/>
                <a:cs typeface="Calibri"/>
              </a:rPr>
              <a:t>.</a:t>
            </a:r>
          </a:p>
        </p:txBody>
      </p:sp>
    </p:spTree>
    <p:extLst>
      <p:ext uri="{BB962C8B-B14F-4D97-AF65-F5344CB8AC3E}">
        <p14:creationId xmlns:p14="http://schemas.microsoft.com/office/powerpoint/2010/main" val="38485193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screenshot of a table&#10;&#10;Description automatically generated">
            <a:extLst>
              <a:ext uri="{FF2B5EF4-FFF2-40B4-BE49-F238E27FC236}">
                <a16:creationId xmlns:a16="http://schemas.microsoft.com/office/drawing/2014/main" id="{D0F01CAD-58AB-340D-B47F-06FC61B64750}"/>
              </a:ext>
            </a:extLst>
          </p:cNvPr>
          <p:cNvPicPr>
            <a:picLocks noChangeAspect="1"/>
          </p:cNvPicPr>
          <p:nvPr/>
        </p:nvPicPr>
        <p:blipFill>
          <a:blip r:embed="rId2"/>
          <a:stretch>
            <a:fillRect/>
          </a:stretch>
        </p:blipFill>
        <p:spPr>
          <a:xfrm>
            <a:off x="1574988" y="3386"/>
            <a:ext cx="3935201" cy="6775873"/>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4FB6A3A6-9E48-2096-10BA-A210839C2B9B}"/>
              </a:ext>
            </a:extLst>
          </p:cNvPr>
          <p:cNvSpPr txBox="1"/>
          <p:nvPr/>
        </p:nvSpPr>
        <p:spPr>
          <a:xfrm>
            <a:off x="8976139" y="4192384"/>
            <a:ext cx="283984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Algerian"/>
                <a:ea typeface="Calibri"/>
                <a:cs typeface="Calibri"/>
              </a:rPr>
              <a:t>At the bottom of the availability, </a:t>
            </a:r>
            <a:r>
              <a:rPr lang="en-US" sz="2400" dirty="0" err="1">
                <a:solidFill>
                  <a:schemeClr val="bg1"/>
                </a:solidFill>
                <a:latin typeface="Algerian"/>
                <a:ea typeface="Calibri"/>
                <a:cs typeface="Calibri"/>
              </a:rPr>
              <a:t>iT</a:t>
            </a:r>
            <a:r>
              <a:rPr lang="en-US" sz="2400" dirty="0">
                <a:solidFill>
                  <a:schemeClr val="bg1"/>
                </a:solidFill>
                <a:latin typeface="Algerian"/>
                <a:ea typeface="Calibri"/>
                <a:cs typeface="Calibri"/>
              </a:rPr>
              <a:t> will tally up your racks (carts) automatically.</a:t>
            </a:r>
            <a:endParaRPr lang="en-US" sz="2400" dirty="0">
              <a:solidFill>
                <a:schemeClr val="bg1"/>
              </a:solidFill>
              <a:latin typeface="Algerian"/>
            </a:endParaRPr>
          </a:p>
        </p:txBody>
      </p:sp>
    </p:spTree>
    <p:extLst>
      <p:ext uri="{BB962C8B-B14F-4D97-AF65-F5344CB8AC3E}">
        <p14:creationId xmlns:p14="http://schemas.microsoft.com/office/powerpoint/2010/main" val="28298876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D7481200-3BB2-4CA3-9D54-1077F6F76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yellow sign with black text&#10;&#10;Description automatically generated with low confidence">
            <a:extLst>
              <a:ext uri="{FF2B5EF4-FFF2-40B4-BE49-F238E27FC236}">
                <a16:creationId xmlns:a16="http://schemas.microsoft.com/office/drawing/2014/main" id="{CB6EE6A2-5D1C-846A-4B7B-8411F2C02E8E}"/>
              </a:ext>
            </a:extLst>
          </p:cNvPr>
          <p:cNvPicPr>
            <a:picLocks noChangeAspect="1"/>
          </p:cNvPicPr>
          <p:nvPr/>
        </p:nvPicPr>
        <p:blipFill rotWithShape="1">
          <a:blip r:embed="rId2">
            <a:extLst>
              <a:ext uri="{28A0092B-C50C-407E-A947-70E740481C1C}">
                <a14:useLocalDpi xmlns:a14="http://schemas.microsoft.com/office/drawing/2010/main" val="0"/>
              </a:ext>
            </a:extLst>
          </a:blip>
          <a:srcRect l="11692" r="12653" b="2"/>
          <a:stretch/>
        </p:blipFill>
        <p:spPr>
          <a:xfrm>
            <a:off x="4140626" y="410620"/>
            <a:ext cx="2924099" cy="994241"/>
          </a:xfrm>
          <a:prstGeom prst="rect">
            <a:avLst/>
          </a:prstGeom>
        </p:spPr>
      </p:pic>
      <p:pic>
        <p:nvPicPr>
          <p:cNvPr id="13" name="Picture 12" descr="A picture containing text, indoor&#10;&#10;Description automatically generated">
            <a:extLst>
              <a:ext uri="{FF2B5EF4-FFF2-40B4-BE49-F238E27FC236}">
                <a16:creationId xmlns:a16="http://schemas.microsoft.com/office/drawing/2014/main" id="{CC1D06DC-BFE3-8C2B-15AD-6550A2D7C71E}"/>
              </a:ext>
            </a:extLst>
          </p:cNvPr>
          <p:cNvPicPr>
            <a:picLocks noChangeAspect="1"/>
          </p:cNvPicPr>
          <p:nvPr/>
        </p:nvPicPr>
        <p:blipFill rotWithShape="1">
          <a:blip r:embed="rId3">
            <a:extLst>
              <a:ext uri="{28A0092B-C50C-407E-A947-70E740481C1C}">
                <a14:useLocalDpi xmlns:a14="http://schemas.microsoft.com/office/drawing/2010/main" val="0"/>
              </a:ext>
            </a:extLst>
          </a:blip>
          <a:srcRect l="3632" r="10741" b="2"/>
          <a:stretch/>
        </p:blipFill>
        <p:spPr>
          <a:xfrm>
            <a:off x="404968" y="1231514"/>
            <a:ext cx="3615782" cy="3301921"/>
          </a:xfrm>
          <a:prstGeom prst="rect">
            <a:avLst/>
          </a:prstGeom>
        </p:spPr>
      </p:pic>
      <p:pic>
        <p:nvPicPr>
          <p:cNvPr id="19" name="Picture 18" descr="Graphical user interface, website&#10;&#10;Description automatically generated">
            <a:extLst>
              <a:ext uri="{FF2B5EF4-FFF2-40B4-BE49-F238E27FC236}">
                <a16:creationId xmlns:a16="http://schemas.microsoft.com/office/drawing/2014/main" id="{205A416A-5790-3143-F47F-BFDABCD70E41}"/>
              </a:ext>
            </a:extLst>
          </p:cNvPr>
          <p:cNvPicPr>
            <a:picLocks noChangeAspect="1"/>
          </p:cNvPicPr>
          <p:nvPr/>
        </p:nvPicPr>
        <p:blipFill rotWithShape="1">
          <a:blip r:embed="rId4">
            <a:extLst>
              <a:ext uri="{28A0092B-C50C-407E-A947-70E740481C1C}">
                <a14:useLocalDpi xmlns:a14="http://schemas.microsoft.com/office/drawing/2010/main" val="0"/>
              </a:ext>
            </a:extLst>
          </a:blip>
          <a:srcRect t="4692" r="-2" b="21691"/>
          <a:stretch/>
        </p:blipFill>
        <p:spPr>
          <a:xfrm>
            <a:off x="2551579" y="3830408"/>
            <a:ext cx="4507879" cy="2897340"/>
          </a:xfrm>
          <a:prstGeom prst="rect">
            <a:avLst/>
          </a:prstGeom>
        </p:spPr>
      </p:pic>
      <p:sp>
        <p:nvSpPr>
          <p:cNvPr id="2" name="Title 1">
            <a:extLst>
              <a:ext uri="{FF2B5EF4-FFF2-40B4-BE49-F238E27FC236}">
                <a16:creationId xmlns:a16="http://schemas.microsoft.com/office/drawing/2014/main" id="{789CFA04-3443-9CDA-0578-D772A841316C}"/>
              </a:ext>
            </a:extLst>
          </p:cNvPr>
          <p:cNvSpPr>
            <a:spLocks noGrp="1"/>
          </p:cNvSpPr>
          <p:nvPr>
            <p:ph type="title"/>
          </p:nvPr>
        </p:nvSpPr>
        <p:spPr>
          <a:xfrm>
            <a:off x="8199459" y="642938"/>
            <a:ext cx="3670808" cy="5502264"/>
          </a:xfrm>
        </p:spPr>
        <p:txBody>
          <a:bodyPr vert="horz" lIns="91440" tIns="45720" rIns="91440" bIns="45720" rtlCol="0">
            <a:normAutofit/>
          </a:bodyPr>
          <a:lstStyle/>
          <a:p>
            <a:pPr algn="ctr"/>
            <a:r>
              <a:rPr lang="en-US">
                <a:solidFill>
                  <a:srgbClr val="FFFFFF"/>
                </a:solidFill>
                <a:latin typeface="Algerian"/>
              </a:rPr>
              <a:t>Quality perennials in both the #1pot (2.5 qt.) and in our 4.5in (1qt.) pot</a:t>
            </a:r>
            <a:r>
              <a:rPr lang="en-US">
                <a:solidFill>
                  <a:srgbClr val="FFFFFF"/>
                </a:solidFill>
              </a:rPr>
              <a:t>.</a:t>
            </a:r>
            <a:br>
              <a:rPr lang="en-US"/>
            </a:br>
            <a:endParaRPr lang="en-US">
              <a:solidFill>
                <a:srgbClr val="FFFFFF"/>
              </a:solidFill>
              <a:ea typeface="Calibri Light" panose="020F0302020204030204"/>
              <a:cs typeface="Calibri Light" panose="020F0302020204030204"/>
            </a:endParaRPr>
          </a:p>
        </p:txBody>
      </p:sp>
    </p:spTree>
    <p:extLst>
      <p:ext uri="{BB962C8B-B14F-4D97-AF65-F5344CB8AC3E}">
        <p14:creationId xmlns:p14="http://schemas.microsoft.com/office/powerpoint/2010/main" val="625917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85CF1124-769F-72F3-5200-712FD903F853}"/>
              </a:ext>
            </a:extLst>
          </p:cNvPr>
          <p:cNvPicPr>
            <a:picLocks noChangeAspect="1"/>
          </p:cNvPicPr>
          <p:nvPr/>
        </p:nvPicPr>
        <p:blipFill>
          <a:blip r:embed="rId2"/>
          <a:stretch>
            <a:fillRect/>
          </a:stretch>
        </p:blipFill>
        <p:spPr>
          <a:xfrm>
            <a:off x="1018223" y="1443990"/>
            <a:ext cx="1743075" cy="5331460"/>
          </a:xfrm>
          <a:prstGeom prst="rect">
            <a:avLst/>
          </a:prstGeom>
        </p:spPr>
      </p:pic>
      <p:sp>
        <p:nvSpPr>
          <p:cNvPr id="5" name="TextBox 4">
            <a:extLst>
              <a:ext uri="{FF2B5EF4-FFF2-40B4-BE49-F238E27FC236}">
                <a16:creationId xmlns:a16="http://schemas.microsoft.com/office/drawing/2014/main" id="{55D16DE2-5089-F9B2-3602-4C9A685E1638}"/>
              </a:ext>
            </a:extLst>
          </p:cNvPr>
          <p:cNvSpPr txBox="1"/>
          <p:nvPr/>
        </p:nvSpPr>
        <p:spPr>
          <a:xfrm>
            <a:off x="82371" y="271297"/>
            <a:ext cx="36262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lgerian"/>
                <a:ea typeface="Calibri"/>
                <a:cs typeface="Calibri"/>
              </a:rPr>
              <a:t>When you are done with your order click 'save as' to your computer</a:t>
            </a:r>
            <a:endParaRPr lang="en-US">
              <a:latin typeface="Algerian"/>
            </a:endParaRPr>
          </a:p>
        </p:txBody>
      </p:sp>
      <p:pic>
        <p:nvPicPr>
          <p:cNvPr id="6" name="Picture 5" descr="A screenshot of a computer&#10;&#10;Description automatically generated">
            <a:extLst>
              <a:ext uri="{FF2B5EF4-FFF2-40B4-BE49-F238E27FC236}">
                <a16:creationId xmlns:a16="http://schemas.microsoft.com/office/drawing/2014/main" id="{FFAAF2D5-82CB-1524-558B-62075497EDA4}"/>
              </a:ext>
            </a:extLst>
          </p:cNvPr>
          <p:cNvPicPr>
            <a:picLocks noChangeAspect="1"/>
          </p:cNvPicPr>
          <p:nvPr/>
        </p:nvPicPr>
        <p:blipFill>
          <a:blip r:embed="rId3"/>
          <a:stretch>
            <a:fillRect/>
          </a:stretch>
        </p:blipFill>
        <p:spPr>
          <a:xfrm>
            <a:off x="4498825" y="904240"/>
            <a:ext cx="7156750" cy="5872480"/>
          </a:xfrm>
          <a:prstGeom prst="rect">
            <a:avLst/>
          </a:prstGeom>
        </p:spPr>
      </p:pic>
      <p:sp>
        <p:nvSpPr>
          <p:cNvPr id="7" name="TextBox 6">
            <a:extLst>
              <a:ext uri="{FF2B5EF4-FFF2-40B4-BE49-F238E27FC236}">
                <a16:creationId xmlns:a16="http://schemas.microsoft.com/office/drawing/2014/main" id="{1A053622-61AF-CCDA-3D21-712FB113BDD0}"/>
              </a:ext>
            </a:extLst>
          </p:cNvPr>
          <p:cNvSpPr txBox="1"/>
          <p:nvPr/>
        </p:nvSpPr>
        <p:spPr>
          <a:xfrm>
            <a:off x="5115032" y="82315"/>
            <a:ext cx="59234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lgerian"/>
                <a:ea typeface="Calibri"/>
                <a:cs typeface="Calibri"/>
              </a:rPr>
              <a:t>Then go and attach your order to an email and send to customerservice@opelgrowers.com</a:t>
            </a:r>
            <a:endParaRPr lang="en-US">
              <a:latin typeface="Algerian"/>
            </a:endParaRPr>
          </a:p>
        </p:txBody>
      </p:sp>
    </p:spTree>
    <p:extLst>
      <p:ext uri="{BB962C8B-B14F-4D97-AF65-F5344CB8AC3E}">
        <p14:creationId xmlns:p14="http://schemas.microsoft.com/office/powerpoint/2010/main" val="10316482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D8A6AB-F7C9-C363-862D-A1361831981B}"/>
              </a:ext>
            </a:extLst>
          </p:cNvPr>
          <p:cNvSpPr>
            <a:spLocks noGrp="1"/>
          </p:cNvSpPr>
          <p:nvPr>
            <p:ph idx="1"/>
          </p:nvPr>
        </p:nvSpPr>
        <p:spPr>
          <a:xfrm>
            <a:off x="838200" y="311785"/>
            <a:ext cx="9784080" cy="5865178"/>
          </a:xfrm>
        </p:spPr>
        <p:txBody>
          <a:bodyPr vert="horz" lIns="91440" tIns="45720" rIns="91440" bIns="45720" rtlCol="0" anchor="t">
            <a:normAutofit fontScale="77500" lnSpcReduction="20000"/>
          </a:bodyPr>
          <a:lstStyle/>
          <a:p>
            <a:pPr marL="0" indent="0" algn="ctr">
              <a:lnSpc>
                <a:spcPct val="150000"/>
              </a:lnSpc>
              <a:buNone/>
            </a:pPr>
            <a:r>
              <a:rPr lang="en-US" dirty="0">
                <a:latin typeface="Algerian"/>
                <a:cs typeface="Calibri"/>
              </a:rPr>
              <a:t>Thank you for your interest in Opel Growers.  We love working with independent garden centers like yourself making your sales floor come alive with many different plants.  Our goal is to help you set yourself apart from the box stores.  At Opel we have fresh and new perennials and annuals for spring, summer, and fall.  Our goal is to help keep your business looking fresh in all seasons!</a:t>
            </a:r>
            <a:endParaRPr lang="en-US" dirty="0">
              <a:latin typeface="Algerian"/>
            </a:endParaRPr>
          </a:p>
          <a:p>
            <a:pPr marL="0" indent="0" algn="ctr">
              <a:lnSpc>
                <a:spcPct val="150000"/>
              </a:lnSpc>
              <a:buNone/>
            </a:pPr>
            <a:endParaRPr lang="en-US" dirty="0">
              <a:latin typeface="Algerian"/>
              <a:cs typeface="Calibri"/>
            </a:endParaRPr>
          </a:p>
          <a:p>
            <a:pPr marL="0" indent="0" algn="ctr">
              <a:lnSpc>
                <a:spcPct val="150000"/>
              </a:lnSpc>
              <a:buNone/>
            </a:pPr>
            <a:r>
              <a:rPr lang="en-US" dirty="0">
                <a:latin typeface="Algerian"/>
                <a:cs typeface="Calibri"/>
              </a:rPr>
              <a:t>We look forward to an opportunity in serving you and are always open to suggestions For the next best thing!</a:t>
            </a:r>
          </a:p>
          <a:p>
            <a:pPr marL="0" indent="0" algn="ctr">
              <a:lnSpc>
                <a:spcPct val="150000"/>
              </a:lnSpc>
              <a:buNone/>
            </a:pPr>
            <a:r>
              <a:rPr lang="en-US" dirty="0">
                <a:latin typeface="Algerian"/>
                <a:cs typeface="Calibri"/>
              </a:rPr>
              <a:t>With much Thanks!</a:t>
            </a:r>
          </a:p>
          <a:p>
            <a:pPr marL="0" indent="0" algn="ctr">
              <a:lnSpc>
                <a:spcPct val="150000"/>
              </a:lnSpc>
              <a:buNone/>
            </a:pPr>
            <a:r>
              <a:rPr lang="en-US" dirty="0">
                <a:latin typeface="Algerian"/>
                <a:cs typeface="Calibri"/>
              </a:rPr>
              <a:t>The Opel Team</a:t>
            </a:r>
          </a:p>
        </p:txBody>
      </p:sp>
    </p:spTree>
    <p:extLst>
      <p:ext uri="{BB962C8B-B14F-4D97-AF65-F5344CB8AC3E}">
        <p14:creationId xmlns:p14="http://schemas.microsoft.com/office/powerpoint/2010/main" val="3187261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A1D73-4A4E-894E-79AE-96F140E3EF08}"/>
              </a:ext>
            </a:extLst>
          </p:cNvPr>
          <p:cNvSpPr>
            <a:spLocks noGrp="1"/>
          </p:cNvSpPr>
          <p:nvPr>
            <p:ph idx="1"/>
          </p:nvPr>
        </p:nvSpPr>
        <p:spPr>
          <a:xfrm>
            <a:off x="3063240" y="2384425"/>
            <a:ext cx="6045200" cy="1049338"/>
          </a:xfrm>
        </p:spPr>
        <p:txBody>
          <a:bodyPr vert="horz" lIns="91440" tIns="45720" rIns="91440" bIns="45720" rtlCol="0" anchor="t">
            <a:noAutofit/>
          </a:bodyPr>
          <a:lstStyle/>
          <a:p>
            <a:pPr marL="0" indent="0" algn="ctr">
              <a:buNone/>
            </a:pPr>
            <a:r>
              <a:rPr lang="en-US" sz="9600" dirty="0">
                <a:cs typeface="Calibri" panose="020F0502020204030204"/>
              </a:rPr>
              <a:t>THE END</a:t>
            </a:r>
            <a:endParaRPr lang="en-US" sz="9600" dirty="0"/>
          </a:p>
        </p:txBody>
      </p:sp>
    </p:spTree>
    <p:extLst>
      <p:ext uri="{BB962C8B-B14F-4D97-AF65-F5344CB8AC3E}">
        <p14:creationId xmlns:p14="http://schemas.microsoft.com/office/powerpoint/2010/main" val="2402883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6" name="Freeform: Shape 15">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oup 16">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8" name="Group 17">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2" name="Freeform: Shape 21">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 name="Group 18">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0" name="Freeform: Shape 19">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70AEFC30-B1AD-20D4-8458-B560AED35E98}"/>
              </a:ext>
            </a:extLst>
          </p:cNvPr>
          <p:cNvSpPr txBox="1"/>
          <p:nvPr/>
        </p:nvSpPr>
        <p:spPr>
          <a:xfrm>
            <a:off x="567355" y="2122905"/>
            <a:ext cx="3305689" cy="1200329"/>
          </a:xfrm>
          <a:prstGeom prst="rect">
            <a:avLst/>
          </a:prstGeom>
          <a:noFill/>
        </p:spPr>
        <p:txBody>
          <a:bodyPr wrap="square" lIns="91440" tIns="45720" rIns="91440" bIns="45720" rtlCol="0" anchor="t">
            <a:spAutoFit/>
          </a:bodyPr>
          <a:lstStyle/>
          <a:p>
            <a:r>
              <a:rPr lang="en-US" sz="2400">
                <a:solidFill>
                  <a:schemeClr val="bg1"/>
                </a:solidFill>
                <a:latin typeface="Algerian"/>
              </a:rPr>
              <a:t>Over 400 different varieties in our Garden Gem line!</a:t>
            </a:r>
          </a:p>
        </p:txBody>
      </p:sp>
      <p:pic>
        <p:nvPicPr>
          <p:cNvPr id="3" name="Picture 2" descr="A collage of different plants&#10;&#10;Description automatically generated">
            <a:extLst>
              <a:ext uri="{FF2B5EF4-FFF2-40B4-BE49-F238E27FC236}">
                <a16:creationId xmlns:a16="http://schemas.microsoft.com/office/drawing/2014/main" id="{123FA76B-0D12-59B4-111A-F49F89EC678E}"/>
              </a:ext>
            </a:extLst>
          </p:cNvPr>
          <p:cNvPicPr>
            <a:picLocks noChangeAspect="1"/>
          </p:cNvPicPr>
          <p:nvPr/>
        </p:nvPicPr>
        <p:blipFill>
          <a:blip r:embed="rId3"/>
          <a:stretch>
            <a:fillRect/>
          </a:stretch>
        </p:blipFill>
        <p:spPr>
          <a:xfrm>
            <a:off x="5088319" y="-61849"/>
            <a:ext cx="6929120" cy="6979920"/>
          </a:xfrm>
          <a:prstGeom prst="rect">
            <a:avLst/>
          </a:prstGeom>
        </p:spPr>
      </p:pic>
    </p:spTree>
    <p:extLst>
      <p:ext uri="{BB962C8B-B14F-4D97-AF65-F5344CB8AC3E}">
        <p14:creationId xmlns:p14="http://schemas.microsoft.com/office/powerpoint/2010/main" val="849950180"/>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585FA4D5-2868-8676-963F-189E1B1BD465}"/>
              </a:ext>
            </a:extLst>
          </p:cNvPr>
          <p:cNvSpPr txBox="1"/>
          <p:nvPr/>
        </p:nvSpPr>
        <p:spPr>
          <a:xfrm>
            <a:off x="28153" y="2358190"/>
            <a:ext cx="4116013" cy="1569660"/>
          </a:xfrm>
          <a:prstGeom prst="rect">
            <a:avLst/>
          </a:prstGeom>
          <a:noFill/>
        </p:spPr>
        <p:txBody>
          <a:bodyPr wrap="square" rtlCol="0">
            <a:spAutoFit/>
          </a:bodyPr>
          <a:lstStyle/>
          <a:p>
            <a:pPr algn="ctr"/>
            <a:r>
              <a:rPr lang="en-US" sz="4800">
                <a:solidFill>
                  <a:schemeClr val="bg1"/>
                </a:solidFill>
                <a:latin typeface="Algerian" panose="04020705040A02060702" pitchFamily="82" charset="0"/>
              </a:rPr>
              <a:t>4.5 in. Qt. Perennials</a:t>
            </a:r>
          </a:p>
        </p:txBody>
      </p:sp>
      <p:pic>
        <p:nvPicPr>
          <p:cNvPr id="2" name="Picture 1" descr="A collage of plants in a greenhouse&#10;&#10;Description automatically generated">
            <a:extLst>
              <a:ext uri="{FF2B5EF4-FFF2-40B4-BE49-F238E27FC236}">
                <a16:creationId xmlns:a16="http://schemas.microsoft.com/office/drawing/2014/main" id="{60B2218C-DA7E-BFC2-7F9B-CAC33B7B9421}"/>
              </a:ext>
            </a:extLst>
          </p:cNvPr>
          <p:cNvPicPr>
            <a:picLocks noChangeAspect="1"/>
          </p:cNvPicPr>
          <p:nvPr/>
        </p:nvPicPr>
        <p:blipFill>
          <a:blip r:embed="rId3"/>
          <a:stretch>
            <a:fillRect/>
          </a:stretch>
        </p:blipFill>
        <p:spPr>
          <a:xfrm>
            <a:off x="4878007" y="-85217"/>
            <a:ext cx="7030720" cy="7030720"/>
          </a:xfrm>
          <a:prstGeom prst="rect">
            <a:avLst/>
          </a:prstGeom>
        </p:spPr>
      </p:pic>
    </p:spTree>
    <p:extLst>
      <p:ext uri="{BB962C8B-B14F-4D97-AF65-F5344CB8AC3E}">
        <p14:creationId xmlns:p14="http://schemas.microsoft.com/office/powerpoint/2010/main" val="257627565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lant, different, flower, garden&#10;&#10;Description automatically generated">
            <a:extLst>
              <a:ext uri="{FF2B5EF4-FFF2-40B4-BE49-F238E27FC236}">
                <a16:creationId xmlns:a16="http://schemas.microsoft.com/office/drawing/2014/main" id="{1EC1E6E0-D686-F7FC-FC4C-C5987FDF84EC}"/>
              </a:ext>
            </a:extLst>
          </p:cNvPr>
          <p:cNvPicPr>
            <a:picLocks noChangeAspect="1"/>
          </p:cNvPicPr>
          <p:nvPr/>
        </p:nvPicPr>
        <p:blipFill rotWithShape="1">
          <a:blip r:embed="rId2">
            <a:extLst>
              <a:ext uri="{28A0092B-C50C-407E-A947-70E740481C1C}">
                <a14:useLocalDpi xmlns:a14="http://schemas.microsoft.com/office/drawing/2010/main" val="0"/>
              </a:ext>
            </a:extLst>
          </a:blip>
          <a:srcRect l="3571" r="2" b="2"/>
          <a:stretch/>
        </p:blipFill>
        <p:spPr>
          <a:xfrm>
            <a:off x="643467" y="643467"/>
            <a:ext cx="5372099" cy="5571066"/>
          </a:xfrm>
          <a:prstGeom prst="rect">
            <a:avLst/>
          </a:prstGeom>
        </p:spPr>
      </p:pic>
      <p:pic>
        <p:nvPicPr>
          <p:cNvPr id="8" name="Picture 7" descr="A collage of flowers&#10;&#10;Description automatically generated with low confidence">
            <a:extLst>
              <a:ext uri="{FF2B5EF4-FFF2-40B4-BE49-F238E27FC236}">
                <a16:creationId xmlns:a16="http://schemas.microsoft.com/office/drawing/2014/main" id="{42C4E401-AA1A-D8F0-C44C-8CA6BE728BDF}"/>
              </a:ext>
            </a:extLst>
          </p:cNvPr>
          <p:cNvPicPr>
            <a:picLocks noChangeAspect="1"/>
          </p:cNvPicPr>
          <p:nvPr/>
        </p:nvPicPr>
        <p:blipFill rotWithShape="1">
          <a:blip r:embed="rId3">
            <a:extLst>
              <a:ext uri="{28A0092B-C50C-407E-A947-70E740481C1C}">
                <a14:useLocalDpi xmlns:a14="http://schemas.microsoft.com/office/drawing/2010/main" val="0"/>
              </a:ext>
            </a:extLst>
          </a:blip>
          <a:srcRect r="3574" b="2"/>
          <a:stretch/>
        </p:blipFill>
        <p:spPr>
          <a:xfrm>
            <a:off x="6176432" y="643467"/>
            <a:ext cx="5372100" cy="5571066"/>
          </a:xfrm>
          <a:prstGeom prst="rect">
            <a:avLst/>
          </a:prstGeom>
        </p:spPr>
      </p:pic>
    </p:spTree>
    <p:extLst>
      <p:ext uri="{BB962C8B-B14F-4D97-AF65-F5344CB8AC3E}">
        <p14:creationId xmlns:p14="http://schemas.microsoft.com/office/powerpoint/2010/main" val="304705578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95C00FDC-2145-C203-8ECE-E614499D2D22}"/>
              </a:ext>
            </a:extLst>
          </p:cNvPr>
          <p:cNvSpPr txBox="1"/>
          <p:nvPr/>
        </p:nvSpPr>
        <p:spPr>
          <a:xfrm>
            <a:off x="619269" y="2216930"/>
            <a:ext cx="3046416" cy="193899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solidFill>
                  <a:schemeClr val="bg1"/>
                </a:solidFill>
                <a:latin typeface="Algerian"/>
              </a:rPr>
              <a:t>A-Z perennials</a:t>
            </a:r>
          </a:p>
          <a:p>
            <a:pPr marL="285750" indent="-285750">
              <a:buFont typeface="Arial" panose="020B0604020202020204" pitchFamily="34" charset="0"/>
              <a:buChar char="•"/>
            </a:pPr>
            <a:r>
              <a:rPr lang="en-US" sz="2400">
                <a:solidFill>
                  <a:schemeClr val="bg1"/>
                </a:solidFill>
                <a:latin typeface="Algerian"/>
              </a:rPr>
              <a:t>Hosta</a:t>
            </a:r>
          </a:p>
          <a:p>
            <a:pPr marL="285750" indent="-285750">
              <a:buFont typeface="Arial" panose="020B0604020202020204" pitchFamily="34" charset="0"/>
              <a:buChar char="•"/>
            </a:pPr>
            <a:r>
              <a:rPr lang="en-US" sz="2400">
                <a:solidFill>
                  <a:schemeClr val="bg1"/>
                </a:solidFill>
                <a:latin typeface="Algerian"/>
              </a:rPr>
              <a:t>Fern</a:t>
            </a:r>
          </a:p>
          <a:p>
            <a:pPr marL="285750" indent="-285750">
              <a:buFont typeface="Arial" panose="020B0604020202020204" pitchFamily="34" charset="0"/>
              <a:buChar char="•"/>
            </a:pPr>
            <a:r>
              <a:rPr lang="en-US" sz="2400">
                <a:solidFill>
                  <a:schemeClr val="bg1"/>
                </a:solidFill>
                <a:latin typeface="Algerian"/>
              </a:rPr>
              <a:t>Daylily</a:t>
            </a:r>
          </a:p>
          <a:p>
            <a:pPr marL="285750" indent="-285750">
              <a:buFont typeface="Arial" panose="020B0604020202020204" pitchFamily="34" charset="0"/>
              <a:buChar char="•"/>
            </a:pPr>
            <a:r>
              <a:rPr lang="en-US" sz="2400">
                <a:solidFill>
                  <a:schemeClr val="bg1"/>
                </a:solidFill>
                <a:latin typeface="Algerian"/>
              </a:rPr>
              <a:t>Grass</a:t>
            </a:r>
          </a:p>
        </p:txBody>
      </p:sp>
      <p:pic>
        <p:nvPicPr>
          <p:cNvPr id="2" name="Picture 1" descr="A collage of different plants&#10;&#10;Description automatically generated">
            <a:extLst>
              <a:ext uri="{FF2B5EF4-FFF2-40B4-BE49-F238E27FC236}">
                <a16:creationId xmlns:a16="http://schemas.microsoft.com/office/drawing/2014/main" id="{D3287919-4C7E-EA7F-1FBF-2552DDC7EBC6}"/>
              </a:ext>
            </a:extLst>
          </p:cNvPr>
          <p:cNvPicPr>
            <a:picLocks noChangeAspect="1"/>
          </p:cNvPicPr>
          <p:nvPr/>
        </p:nvPicPr>
        <p:blipFill>
          <a:blip r:embed="rId3"/>
          <a:stretch>
            <a:fillRect/>
          </a:stretch>
        </p:blipFill>
        <p:spPr>
          <a:xfrm>
            <a:off x="5067935" y="48895"/>
            <a:ext cx="6827520" cy="6766560"/>
          </a:xfrm>
          <a:prstGeom prst="rect">
            <a:avLst/>
          </a:prstGeom>
        </p:spPr>
      </p:pic>
    </p:spTree>
    <p:extLst>
      <p:ext uri="{BB962C8B-B14F-4D97-AF65-F5344CB8AC3E}">
        <p14:creationId xmlns:p14="http://schemas.microsoft.com/office/powerpoint/2010/main" val="1547266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829</Words>
  <Application>Microsoft Office PowerPoint</Application>
  <PresentationFormat>Widescreen</PresentationFormat>
  <Paragraphs>87</Paragraphs>
  <Slides>52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Meiryo</vt:lpstr>
      <vt:lpstr>Algerian</vt:lpstr>
      <vt:lpstr>Arial</vt:lpstr>
      <vt:lpstr>Calibri</vt:lpstr>
      <vt:lpstr>Calibri Light</vt:lpstr>
      <vt:lpstr>Courier New</vt:lpstr>
      <vt:lpstr>Office Theme</vt:lpstr>
      <vt:lpstr>PowerPoint Presentation</vt:lpstr>
      <vt:lpstr>Why Opel Growers? </vt:lpstr>
      <vt:lpstr>Our Footprint in the Midwest</vt:lpstr>
      <vt:lpstr>PowerPoint Presentation</vt:lpstr>
      <vt:lpstr>Quality perennials in both the #1pot (2.5 qt.) and in our 4.5in (1qt.) pot. </vt:lpstr>
      <vt:lpstr>PowerPoint Presentation</vt:lpstr>
      <vt:lpstr>PowerPoint Presentation</vt:lpstr>
      <vt:lpstr>PowerPoint Presentation</vt:lpstr>
      <vt:lpstr>PowerPoint Presentation</vt:lpstr>
      <vt:lpstr>PowerPoint Presentation</vt:lpstr>
      <vt:lpstr>Stunning perennials, stunning color to fit any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10-in Hanging Baskets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Doezema</dc:creator>
  <cp:lastModifiedBy>Eric Doezema</cp:lastModifiedBy>
  <cp:revision>162</cp:revision>
  <dcterms:created xsi:type="dcterms:W3CDTF">2022-09-23T16:24:06Z</dcterms:created>
  <dcterms:modified xsi:type="dcterms:W3CDTF">2025-02-22T11:27:42Z</dcterms:modified>
</cp:coreProperties>
</file>